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352" r:id="rId5"/>
    <p:sldId id="353" r:id="rId6"/>
    <p:sldId id="412" r:id="rId7"/>
    <p:sldId id="404" r:id="rId8"/>
    <p:sldId id="413" r:id="rId9"/>
    <p:sldId id="416" r:id="rId10"/>
    <p:sldId id="405" r:id="rId11"/>
    <p:sldId id="417" r:id="rId12"/>
    <p:sldId id="406" r:id="rId13"/>
    <p:sldId id="414" r:id="rId14"/>
    <p:sldId id="407" r:id="rId15"/>
    <p:sldId id="415" r:id="rId16"/>
    <p:sldId id="409" r:id="rId17"/>
    <p:sldId id="410" r:id="rId18"/>
  </p:sldIdLst>
  <p:sldSz cx="12192000" cy="6858000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ubik"/>
      <p:regular r:id="rId24"/>
      <p:bold r:id="rId25"/>
      <p:italic r:id="rId26"/>
      <p:boldItalic r:id="rId27"/>
    </p:embeddedFont>
    <p:embeddedFont>
      <p:font typeface="Rubik Medium"/>
      <p:regular r:id="rId28"/>
      <p:italic r:id="rId29"/>
    </p:embeddedFont>
    <p:embeddedFont>
      <p:font typeface="Rubik Regular"/>
      <p:regular r:id="rId30"/>
    </p:embeddedFont>
    <p:embeddedFont>
      <p:font typeface="Rubik SemiBold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D1C40B-19C0-4E65-8958-45E69F03AA94}">
          <p14:sldIdLst>
            <p14:sldId id="352"/>
            <p14:sldId id="353"/>
            <p14:sldId id="412"/>
            <p14:sldId id="404"/>
            <p14:sldId id="413"/>
            <p14:sldId id="416"/>
            <p14:sldId id="405"/>
            <p14:sldId id="417"/>
            <p14:sldId id="406"/>
            <p14:sldId id="414"/>
            <p14:sldId id="407"/>
            <p14:sldId id="415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4294" userDrawn="1">
          <p15:clr>
            <a:srgbClr val="A4A3A4"/>
          </p15:clr>
        </p15:guide>
        <p15:guide id="6" pos="3386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C69627-E2B5-B518-DBBF-DBECD77D0A9F}" name="Rylan Kolb" initials="RK" userId="S::Rylan@v-daq.com.au::53d23cea-3b15-4946-b354-51e5bbcaf56d" providerId="AD"/>
  <p188:author id="{F541B992-626C-F93C-58E5-1CED1431435F}" name="Paul Fenech" initials="PF" userId="S::Paul@v-daq.com.au::bbeff64d-d452-48f1-9b41-f1c3d1dae142" providerId="AD"/>
  <p188:author id="{8538359D-3379-0066-6348-40D7DDF301C0}" name="Corey McGuigan" initials="CM" userId="S::corey.mcguigan@v-daq.com.au::a6878935-6061-419e-8d9d-62401c5e7508" providerId="AD"/>
  <p188:author id="{983073E2-D421-2B14-492D-145F984A2A8B}" name="Rylan Kolb" initials="RK" userId="S::rylan@v-daq.com.au::53d23cea-3b15-4946-b354-51e5bbcaf5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9DD9"/>
    <a:srgbClr val="AFBE8F"/>
    <a:srgbClr val="000000"/>
    <a:srgbClr val="3E4C63"/>
    <a:srgbClr val="5189BD"/>
    <a:srgbClr val="2A364A"/>
    <a:srgbClr val="E27070"/>
    <a:srgbClr val="2A3649"/>
    <a:srgbClr val="AFB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3734D-EBFC-4CBB-B039-70BAD8FE6E20}" v="42" dt="2023-11-08T03:33:06.261"/>
    <p1510:client id="{F55936D1-5461-43C4-97E5-D6B8BC8A2B5E}" v="899" dt="2023-11-08T03:44:41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2614"/>
        <p:guide orient="horz" pos="1706"/>
        <p:guide pos="4294"/>
        <p:guide pos="3386"/>
        <p:guide orient="horz" pos="288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microsoft.com/office/2018/10/relationships/authors" Target="authors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ey McGuigan" userId="a6878935-6061-419e-8d9d-62401c5e7508" providerId="ADAL" clId="{F55936D1-5461-43C4-97E5-D6B8BC8A2B5E}"/>
    <pc:docChg chg="undo custSel delSld modSld modSection">
      <pc:chgData name="Corey McGuigan" userId="a6878935-6061-419e-8d9d-62401c5e7508" providerId="ADAL" clId="{F55936D1-5461-43C4-97E5-D6B8BC8A2B5E}" dt="2023-11-08T03:44:41.107" v="1116" actId="20577"/>
      <pc:docMkLst>
        <pc:docMk/>
      </pc:docMkLst>
      <pc:sldChg chg="modSp mod">
        <pc:chgData name="Corey McGuigan" userId="a6878935-6061-419e-8d9d-62401c5e7508" providerId="ADAL" clId="{F55936D1-5461-43C4-97E5-D6B8BC8A2B5E}" dt="2023-11-08T03:44:41.107" v="1116" actId="20577"/>
        <pc:sldMkLst>
          <pc:docMk/>
          <pc:sldMk cId="262261859" sldId="352"/>
        </pc:sldMkLst>
        <pc:spChg chg="mod">
          <ac:chgData name="Corey McGuigan" userId="a6878935-6061-419e-8d9d-62401c5e7508" providerId="ADAL" clId="{F55936D1-5461-43C4-97E5-D6B8BC8A2B5E}" dt="2023-11-08T03:44:41.107" v="1116" actId="20577"/>
          <ac:spMkLst>
            <pc:docMk/>
            <pc:sldMk cId="262261859" sldId="352"/>
            <ac:spMk id="9" creationId="{7D7E69DF-31F2-3F2E-282D-9369663139FB}"/>
          </ac:spMkLst>
        </pc:spChg>
        <pc:grpChg chg="mod">
          <ac:chgData name="Corey McGuigan" userId="a6878935-6061-419e-8d9d-62401c5e7508" providerId="ADAL" clId="{F55936D1-5461-43C4-97E5-D6B8BC8A2B5E}" dt="2023-11-08T03:38:11.473" v="831" actId="1036"/>
          <ac:grpSpMkLst>
            <pc:docMk/>
            <pc:sldMk cId="262261859" sldId="352"/>
            <ac:grpSpMk id="8" creationId="{1E46DDAC-42B5-7771-5F89-D21D89C0780D}"/>
          </ac:grpSpMkLst>
        </pc:grpChg>
        <pc:picChg chg="mod">
          <ac:chgData name="Corey McGuigan" userId="a6878935-6061-419e-8d9d-62401c5e7508" providerId="ADAL" clId="{F55936D1-5461-43C4-97E5-D6B8BC8A2B5E}" dt="2023-11-08T03:38:12.712" v="832" actId="1036"/>
          <ac:picMkLst>
            <pc:docMk/>
            <pc:sldMk cId="262261859" sldId="352"/>
            <ac:picMk id="2" creationId="{2929F920-9CAE-E424-4FF0-1496003C81D7}"/>
          </ac:picMkLst>
        </pc:picChg>
      </pc:sldChg>
      <pc:sldChg chg="addSp delSp modSp mod">
        <pc:chgData name="Corey McGuigan" userId="a6878935-6061-419e-8d9d-62401c5e7508" providerId="ADAL" clId="{F55936D1-5461-43C4-97E5-D6B8BC8A2B5E}" dt="2023-11-08T03:38:14.503" v="833" actId="1036"/>
        <pc:sldMkLst>
          <pc:docMk/>
          <pc:sldMk cId="1669146510" sldId="353"/>
        </pc:sldMkLst>
        <pc:spChg chg="add mod">
          <ac:chgData name="Corey McGuigan" userId="a6878935-6061-419e-8d9d-62401c5e7508" providerId="ADAL" clId="{F55936D1-5461-43C4-97E5-D6B8BC8A2B5E}" dt="2023-11-08T02:33:08.425" v="210" actId="1076"/>
          <ac:spMkLst>
            <pc:docMk/>
            <pc:sldMk cId="1669146510" sldId="353"/>
            <ac:spMk id="2" creationId="{CC69D9C4-EF51-CEDB-89E8-94ADF63BFD10}"/>
          </ac:spMkLst>
        </pc:spChg>
        <pc:spChg chg="mod">
          <ac:chgData name="Corey McGuigan" userId="a6878935-6061-419e-8d9d-62401c5e7508" providerId="ADAL" clId="{F55936D1-5461-43C4-97E5-D6B8BC8A2B5E}" dt="2023-11-08T02:31:46.812" v="120" actId="14100"/>
          <ac:spMkLst>
            <pc:docMk/>
            <pc:sldMk cId="1669146510" sldId="353"/>
            <ac:spMk id="16" creationId="{A5354FCC-05B4-3822-7148-9CD882E0216E}"/>
          </ac:spMkLst>
        </pc:spChg>
        <pc:spChg chg="del mod">
          <ac:chgData name="Corey McGuigan" userId="a6878935-6061-419e-8d9d-62401c5e7508" providerId="ADAL" clId="{F55936D1-5461-43C4-97E5-D6B8BC8A2B5E}" dt="2023-11-08T02:30:37.348" v="44" actId="478"/>
          <ac:spMkLst>
            <pc:docMk/>
            <pc:sldMk cId="1669146510" sldId="353"/>
            <ac:spMk id="19" creationId="{B8049C41-4A81-BDB3-F556-7B5D944AFC44}"/>
          </ac:spMkLst>
        </pc:spChg>
        <pc:spChg chg="mod">
          <ac:chgData name="Corey McGuigan" userId="a6878935-6061-419e-8d9d-62401c5e7508" providerId="ADAL" clId="{F55936D1-5461-43C4-97E5-D6B8BC8A2B5E}" dt="2023-11-08T02:33:08.425" v="210" actId="1076"/>
          <ac:spMkLst>
            <pc:docMk/>
            <pc:sldMk cId="1669146510" sldId="353"/>
            <ac:spMk id="21" creationId="{5F5E4993-073E-53CC-9046-D5D55DB54037}"/>
          </ac:spMkLst>
        </pc:spChg>
        <pc:spChg chg="mod">
          <ac:chgData name="Corey McGuigan" userId="a6878935-6061-419e-8d9d-62401c5e7508" providerId="ADAL" clId="{F55936D1-5461-43C4-97E5-D6B8BC8A2B5E}" dt="2023-11-08T02:33:08.425" v="210" actId="1076"/>
          <ac:spMkLst>
            <pc:docMk/>
            <pc:sldMk cId="1669146510" sldId="353"/>
            <ac:spMk id="22" creationId="{20031DB5-4579-51C6-3978-2C4C692DCB30}"/>
          </ac:spMkLst>
        </pc:spChg>
        <pc:grpChg chg="mod">
          <ac:chgData name="Corey McGuigan" userId="a6878935-6061-419e-8d9d-62401c5e7508" providerId="ADAL" clId="{F55936D1-5461-43C4-97E5-D6B8BC8A2B5E}" dt="2023-11-08T03:38:14.503" v="833" actId="1036"/>
          <ac:grpSpMkLst>
            <pc:docMk/>
            <pc:sldMk cId="1669146510" sldId="353"/>
            <ac:grpSpMk id="9" creationId="{BFBF8AE3-A788-A8C2-0CE5-4D75A8B7F44D}"/>
          </ac:grpSpMkLst>
        </pc:grpChg>
        <pc:picChg chg="mod modCrop">
          <ac:chgData name="Corey McGuigan" userId="a6878935-6061-419e-8d9d-62401c5e7508" providerId="ADAL" clId="{F55936D1-5461-43C4-97E5-D6B8BC8A2B5E}" dt="2023-11-08T02:31:24.390" v="81" actId="732"/>
          <ac:picMkLst>
            <pc:docMk/>
            <pc:sldMk cId="1669146510" sldId="353"/>
            <ac:picMk id="15" creationId="{4874AE2C-394C-FD2D-969B-11DF64EF3E0C}"/>
          </ac:picMkLst>
        </pc:picChg>
      </pc:sldChg>
      <pc:sldChg chg="del">
        <pc:chgData name="Corey McGuigan" userId="a6878935-6061-419e-8d9d-62401c5e7508" providerId="ADAL" clId="{F55936D1-5461-43C4-97E5-D6B8BC8A2B5E}" dt="2023-11-08T02:29:40.222" v="2" actId="47"/>
        <pc:sldMkLst>
          <pc:docMk/>
          <pc:sldMk cId="1129394488" sldId="403"/>
        </pc:sldMkLst>
      </pc:sldChg>
      <pc:sldChg chg="modSp mod">
        <pc:chgData name="Corey McGuigan" userId="a6878935-6061-419e-8d9d-62401c5e7508" providerId="ADAL" clId="{F55936D1-5461-43C4-97E5-D6B8BC8A2B5E}" dt="2023-11-08T03:38:17.592" v="835" actId="1036"/>
        <pc:sldMkLst>
          <pc:docMk/>
          <pc:sldMk cId="1848139777" sldId="404"/>
        </pc:sldMkLst>
        <pc:grpChg chg="mod">
          <ac:chgData name="Corey McGuigan" userId="a6878935-6061-419e-8d9d-62401c5e7508" providerId="ADAL" clId="{F55936D1-5461-43C4-97E5-D6B8BC8A2B5E}" dt="2023-11-08T03:38:17.592" v="835" actId="1036"/>
          <ac:grpSpMkLst>
            <pc:docMk/>
            <pc:sldMk cId="1848139777" sldId="404"/>
            <ac:grpSpMk id="11" creationId="{B4C9218F-26B6-1999-2996-913535704372}"/>
          </ac:grpSpMkLst>
        </pc:grpChg>
      </pc:sldChg>
      <pc:sldChg chg="modSp mod">
        <pc:chgData name="Corey McGuigan" userId="a6878935-6061-419e-8d9d-62401c5e7508" providerId="ADAL" clId="{F55936D1-5461-43C4-97E5-D6B8BC8A2B5E}" dt="2023-11-08T03:43:38.879" v="1112" actId="1076"/>
        <pc:sldMkLst>
          <pc:docMk/>
          <pc:sldMk cId="3639936274" sldId="405"/>
        </pc:sldMkLst>
        <pc:grpChg chg="mod">
          <ac:chgData name="Corey McGuigan" userId="a6878935-6061-419e-8d9d-62401c5e7508" providerId="ADAL" clId="{F55936D1-5461-43C4-97E5-D6B8BC8A2B5E}" dt="2023-11-08T03:38:23.426" v="838" actId="1036"/>
          <ac:grpSpMkLst>
            <pc:docMk/>
            <pc:sldMk cId="3639936274" sldId="405"/>
            <ac:grpSpMk id="11" creationId="{D12F88C6-F3AC-4605-268E-6B951E5BB363}"/>
          </ac:grpSpMkLst>
        </pc:grpChg>
        <pc:grpChg chg="mod">
          <ac:chgData name="Corey McGuigan" userId="a6878935-6061-419e-8d9d-62401c5e7508" providerId="ADAL" clId="{F55936D1-5461-43C4-97E5-D6B8BC8A2B5E}" dt="2023-11-08T03:43:38.879" v="1112" actId="1076"/>
          <ac:grpSpMkLst>
            <pc:docMk/>
            <pc:sldMk cId="3639936274" sldId="405"/>
            <ac:grpSpMk id="25" creationId="{06CF73A0-8FB3-2D57-EA0D-B300EF1DBAF7}"/>
          </ac:grpSpMkLst>
        </pc:grpChg>
        <pc:picChg chg="mod">
          <ac:chgData name="Corey McGuigan" userId="a6878935-6061-419e-8d9d-62401c5e7508" providerId="ADAL" clId="{F55936D1-5461-43C4-97E5-D6B8BC8A2B5E}" dt="2023-11-08T03:29:13.434" v="283" actId="1035"/>
          <ac:picMkLst>
            <pc:docMk/>
            <pc:sldMk cId="3639936274" sldId="405"/>
            <ac:picMk id="13" creationId="{BBA9E977-7FFF-2019-A9A4-E3E5C4E1240D}"/>
          </ac:picMkLst>
        </pc:picChg>
      </pc:sldChg>
      <pc:sldChg chg="addSp delSp modSp mod">
        <pc:chgData name="Corey McGuigan" userId="a6878935-6061-419e-8d9d-62401c5e7508" providerId="ADAL" clId="{F55936D1-5461-43C4-97E5-D6B8BC8A2B5E}" dt="2023-11-08T03:38:27.028" v="840" actId="1036"/>
        <pc:sldMkLst>
          <pc:docMk/>
          <pc:sldMk cId="2492072052" sldId="406"/>
        </pc:sldMkLst>
        <pc:spChg chg="add mod">
          <ac:chgData name="Corey McGuigan" userId="a6878935-6061-419e-8d9d-62401c5e7508" providerId="ADAL" clId="{F55936D1-5461-43C4-97E5-D6B8BC8A2B5E}" dt="2023-11-08T03:34:03.744" v="407" actId="1076"/>
          <ac:spMkLst>
            <pc:docMk/>
            <pc:sldMk cId="2492072052" sldId="406"/>
            <ac:spMk id="3" creationId="{AF353D74-D9EE-BF3E-A726-FF8D10E3A3EA}"/>
          </ac:spMkLst>
        </pc:spChg>
        <pc:spChg chg="del">
          <ac:chgData name="Corey McGuigan" userId="a6878935-6061-419e-8d9d-62401c5e7508" providerId="ADAL" clId="{F55936D1-5461-43C4-97E5-D6B8BC8A2B5E}" dt="2023-11-08T03:30:57.616" v="302" actId="478"/>
          <ac:spMkLst>
            <pc:docMk/>
            <pc:sldMk cId="2492072052" sldId="406"/>
            <ac:spMk id="5" creationId="{2509D6AA-E8EF-0D3D-5CC2-079046EE9708}"/>
          </ac:spMkLst>
        </pc:spChg>
        <pc:spChg chg="mod">
          <ac:chgData name="Corey McGuigan" userId="a6878935-6061-419e-8d9d-62401c5e7508" providerId="ADAL" clId="{F55936D1-5461-43C4-97E5-D6B8BC8A2B5E}" dt="2023-11-08T03:33:57.915" v="404" actId="1076"/>
          <ac:spMkLst>
            <pc:docMk/>
            <pc:sldMk cId="2492072052" sldId="406"/>
            <ac:spMk id="6" creationId="{69429962-F85B-039C-BD31-453440512FB3}"/>
          </ac:spMkLst>
        </pc:spChg>
        <pc:spChg chg="mod">
          <ac:chgData name="Corey McGuigan" userId="a6878935-6061-419e-8d9d-62401c5e7508" providerId="ADAL" clId="{F55936D1-5461-43C4-97E5-D6B8BC8A2B5E}" dt="2023-11-08T03:30:56.388" v="301" actId="20577"/>
          <ac:spMkLst>
            <pc:docMk/>
            <pc:sldMk cId="2492072052" sldId="406"/>
            <ac:spMk id="12" creationId="{897A1F95-09CD-214B-409E-5B4A3BBEDB28}"/>
          </ac:spMkLst>
        </pc:spChg>
        <pc:spChg chg="del mod">
          <ac:chgData name="Corey McGuigan" userId="a6878935-6061-419e-8d9d-62401c5e7508" providerId="ADAL" clId="{F55936D1-5461-43C4-97E5-D6B8BC8A2B5E}" dt="2023-11-08T03:31:49.317" v="316" actId="21"/>
          <ac:spMkLst>
            <pc:docMk/>
            <pc:sldMk cId="2492072052" sldId="406"/>
            <ac:spMk id="17" creationId="{3D40A145-1137-2FB5-CCAC-B9207E1971E7}"/>
          </ac:spMkLst>
        </pc:spChg>
        <pc:spChg chg="del mod">
          <ac:chgData name="Corey McGuigan" userId="a6878935-6061-419e-8d9d-62401c5e7508" providerId="ADAL" clId="{F55936D1-5461-43C4-97E5-D6B8BC8A2B5E}" dt="2023-11-08T03:31:49.317" v="316" actId="21"/>
          <ac:spMkLst>
            <pc:docMk/>
            <pc:sldMk cId="2492072052" sldId="406"/>
            <ac:spMk id="22" creationId="{61BFF119-ADEE-7E17-E8C7-72E7F54A7C7E}"/>
          </ac:spMkLst>
        </pc:spChg>
        <pc:grpChg chg="mod">
          <ac:chgData name="Corey McGuigan" userId="a6878935-6061-419e-8d9d-62401c5e7508" providerId="ADAL" clId="{F55936D1-5461-43C4-97E5-D6B8BC8A2B5E}" dt="2023-11-08T03:38:27.028" v="840" actId="1036"/>
          <ac:grpSpMkLst>
            <pc:docMk/>
            <pc:sldMk cId="2492072052" sldId="406"/>
            <ac:grpSpMk id="4" creationId="{8BE393BE-61EF-2227-FBCF-E766D29FF6CB}"/>
          </ac:grpSpMkLst>
        </pc:grpChg>
        <pc:grpChg chg="del mod">
          <ac:chgData name="Corey McGuigan" userId="a6878935-6061-419e-8d9d-62401c5e7508" providerId="ADAL" clId="{F55936D1-5461-43C4-97E5-D6B8BC8A2B5E}" dt="2023-11-08T03:32:46.790" v="328" actId="21"/>
          <ac:grpSpMkLst>
            <pc:docMk/>
            <pc:sldMk cId="2492072052" sldId="406"/>
            <ac:grpSpMk id="19" creationId="{542920C0-214B-9973-1D70-BA56F8E73F9E}"/>
          </ac:grpSpMkLst>
        </pc:grpChg>
        <pc:picChg chg="add mod">
          <ac:chgData name="Corey McGuigan" userId="a6878935-6061-419e-8d9d-62401c5e7508" providerId="ADAL" clId="{F55936D1-5461-43C4-97E5-D6B8BC8A2B5E}" dt="2023-11-08T03:34:01.568" v="406" actId="1076"/>
          <ac:picMkLst>
            <pc:docMk/>
            <pc:sldMk cId="2492072052" sldId="406"/>
            <ac:picMk id="2" creationId="{92D76CA2-F4D5-FE63-587C-0A4647CA4674}"/>
          </ac:picMkLst>
        </pc:picChg>
      </pc:sldChg>
      <pc:sldChg chg="modSp mod">
        <pc:chgData name="Corey McGuigan" userId="a6878935-6061-419e-8d9d-62401c5e7508" providerId="ADAL" clId="{F55936D1-5461-43C4-97E5-D6B8BC8A2B5E}" dt="2023-11-08T03:38:30.388" v="842" actId="1036"/>
        <pc:sldMkLst>
          <pc:docMk/>
          <pc:sldMk cId="1812015905" sldId="407"/>
        </pc:sldMkLst>
        <pc:spChg chg="mod">
          <ac:chgData name="Corey McGuigan" userId="a6878935-6061-419e-8d9d-62401c5e7508" providerId="ADAL" clId="{F55936D1-5461-43C4-97E5-D6B8BC8A2B5E}" dt="2023-11-08T03:37:56.865" v="830" actId="1076"/>
          <ac:spMkLst>
            <pc:docMk/>
            <pc:sldMk cId="1812015905" sldId="407"/>
            <ac:spMk id="3" creationId="{0D1D7293-040C-6F81-8D92-ED23DB667306}"/>
          </ac:spMkLst>
        </pc:spChg>
        <pc:spChg chg="mod">
          <ac:chgData name="Corey McGuigan" userId="a6878935-6061-419e-8d9d-62401c5e7508" providerId="ADAL" clId="{F55936D1-5461-43C4-97E5-D6B8BC8A2B5E}" dt="2023-11-08T03:37:56.865" v="830" actId="1076"/>
          <ac:spMkLst>
            <pc:docMk/>
            <pc:sldMk cId="1812015905" sldId="407"/>
            <ac:spMk id="6" creationId="{0DDDAF92-4F79-1959-9D03-A9AAD7AEC77F}"/>
          </ac:spMkLst>
        </pc:spChg>
        <pc:spChg chg="mod">
          <ac:chgData name="Corey McGuigan" userId="a6878935-6061-419e-8d9d-62401c5e7508" providerId="ADAL" clId="{F55936D1-5461-43C4-97E5-D6B8BC8A2B5E}" dt="2023-11-08T03:37:56.865" v="830" actId="1076"/>
          <ac:spMkLst>
            <pc:docMk/>
            <pc:sldMk cId="1812015905" sldId="407"/>
            <ac:spMk id="16" creationId="{2081AFFD-BDB8-B876-84E8-FCC61156F014}"/>
          </ac:spMkLst>
        </pc:spChg>
        <pc:grpChg chg="mod">
          <ac:chgData name="Corey McGuigan" userId="a6878935-6061-419e-8d9d-62401c5e7508" providerId="ADAL" clId="{F55936D1-5461-43C4-97E5-D6B8BC8A2B5E}" dt="2023-11-08T03:38:30.388" v="842" actId="1036"/>
          <ac:grpSpMkLst>
            <pc:docMk/>
            <pc:sldMk cId="1812015905" sldId="407"/>
            <ac:grpSpMk id="4" creationId="{69A69045-4053-92CE-E1E5-74BC9C11232E}"/>
          </ac:grpSpMkLst>
        </pc:grpChg>
      </pc:sldChg>
      <pc:sldChg chg="del">
        <pc:chgData name="Corey McGuigan" userId="a6878935-6061-419e-8d9d-62401c5e7508" providerId="ADAL" clId="{F55936D1-5461-43C4-97E5-D6B8BC8A2B5E}" dt="2023-11-08T02:29:35.762" v="1" actId="47"/>
        <pc:sldMkLst>
          <pc:docMk/>
          <pc:sldMk cId="2966307244" sldId="408"/>
        </pc:sldMkLst>
      </pc:sldChg>
      <pc:sldChg chg="delSp modSp mod">
        <pc:chgData name="Corey McGuigan" userId="a6878935-6061-419e-8d9d-62401c5e7508" providerId="ADAL" clId="{F55936D1-5461-43C4-97E5-D6B8BC8A2B5E}" dt="2023-11-08T03:38:37.173" v="845" actId="1036"/>
        <pc:sldMkLst>
          <pc:docMk/>
          <pc:sldMk cId="68276253" sldId="409"/>
        </pc:sldMkLst>
        <pc:spChg chg="del mod">
          <ac:chgData name="Corey McGuigan" userId="a6878935-6061-419e-8d9d-62401c5e7508" providerId="ADAL" clId="{F55936D1-5461-43C4-97E5-D6B8BC8A2B5E}" dt="2023-11-08T02:33:36.961" v="212" actId="478"/>
          <ac:spMkLst>
            <pc:docMk/>
            <pc:sldMk cId="68276253" sldId="409"/>
            <ac:spMk id="9" creationId="{A7DBAABC-7011-8EB3-DA98-C0547ECD3CC6}"/>
          </ac:spMkLst>
        </pc:spChg>
        <pc:spChg chg="del">
          <ac:chgData name="Corey McGuigan" userId="a6878935-6061-419e-8d9d-62401c5e7508" providerId="ADAL" clId="{F55936D1-5461-43C4-97E5-D6B8BC8A2B5E}" dt="2023-11-08T02:33:38.008" v="213" actId="478"/>
          <ac:spMkLst>
            <pc:docMk/>
            <pc:sldMk cId="68276253" sldId="409"/>
            <ac:spMk id="12" creationId="{A2836308-9724-EA4B-53BD-E27123664A62}"/>
          </ac:spMkLst>
        </pc:spChg>
        <pc:spChg chg="del">
          <ac:chgData name="Corey McGuigan" userId="a6878935-6061-419e-8d9d-62401c5e7508" providerId="ADAL" clId="{F55936D1-5461-43C4-97E5-D6B8BC8A2B5E}" dt="2023-11-08T02:33:38.932" v="214" actId="478"/>
          <ac:spMkLst>
            <pc:docMk/>
            <pc:sldMk cId="68276253" sldId="409"/>
            <ac:spMk id="18" creationId="{AE88CDD4-6239-8769-138F-E6A666C70CE9}"/>
          </ac:spMkLst>
        </pc:spChg>
        <pc:grpChg chg="mod">
          <ac:chgData name="Corey McGuigan" userId="a6878935-6061-419e-8d9d-62401c5e7508" providerId="ADAL" clId="{F55936D1-5461-43C4-97E5-D6B8BC8A2B5E}" dt="2023-11-08T03:38:37.173" v="845" actId="1036"/>
          <ac:grpSpMkLst>
            <pc:docMk/>
            <pc:sldMk cId="68276253" sldId="409"/>
            <ac:grpSpMk id="3" creationId="{D71B16EA-FB1E-B077-454B-C9AA50242E49}"/>
          </ac:grpSpMkLst>
        </pc:grpChg>
      </pc:sldChg>
      <pc:sldChg chg="addSp modSp mod">
        <pc:chgData name="Corey McGuigan" userId="a6878935-6061-419e-8d9d-62401c5e7508" providerId="ADAL" clId="{F55936D1-5461-43C4-97E5-D6B8BC8A2B5E}" dt="2023-11-08T03:41:37.025" v="1111" actId="1076"/>
        <pc:sldMkLst>
          <pc:docMk/>
          <pc:sldMk cId="1988828897" sldId="410"/>
        </pc:sldMkLst>
        <pc:spChg chg="mod">
          <ac:chgData name="Corey McGuigan" userId="a6878935-6061-419e-8d9d-62401c5e7508" providerId="ADAL" clId="{F55936D1-5461-43C4-97E5-D6B8BC8A2B5E}" dt="2023-11-08T03:41:32.326" v="1108" actId="164"/>
          <ac:spMkLst>
            <pc:docMk/>
            <pc:sldMk cId="1988828897" sldId="410"/>
            <ac:spMk id="18" creationId="{E1BC1C60-94D3-00F4-80C7-23702F8B338F}"/>
          </ac:spMkLst>
        </pc:spChg>
        <pc:spChg chg="mod">
          <ac:chgData name="Corey McGuigan" userId="a6878935-6061-419e-8d9d-62401c5e7508" providerId="ADAL" clId="{F55936D1-5461-43C4-97E5-D6B8BC8A2B5E}" dt="2023-11-08T03:41:32.326" v="1108" actId="164"/>
          <ac:spMkLst>
            <pc:docMk/>
            <pc:sldMk cId="1988828897" sldId="410"/>
            <ac:spMk id="19" creationId="{B4A4B962-3FF0-59BF-C5A2-BB99F5D8F95B}"/>
          </ac:spMkLst>
        </pc:spChg>
        <pc:spChg chg="mod">
          <ac:chgData name="Corey McGuigan" userId="a6878935-6061-419e-8d9d-62401c5e7508" providerId="ADAL" clId="{F55936D1-5461-43C4-97E5-D6B8BC8A2B5E}" dt="2023-11-08T03:41:32.326" v="1108" actId="164"/>
          <ac:spMkLst>
            <pc:docMk/>
            <pc:sldMk cId="1988828897" sldId="410"/>
            <ac:spMk id="20" creationId="{A3899E31-A3A0-2727-F319-65E1E0673D11}"/>
          </ac:spMkLst>
        </pc:spChg>
        <pc:spChg chg="mod">
          <ac:chgData name="Corey McGuigan" userId="a6878935-6061-419e-8d9d-62401c5e7508" providerId="ADAL" clId="{F55936D1-5461-43C4-97E5-D6B8BC8A2B5E}" dt="2023-11-08T03:41:32.326" v="1108" actId="164"/>
          <ac:spMkLst>
            <pc:docMk/>
            <pc:sldMk cId="1988828897" sldId="410"/>
            <ac:spMk id="21" creationId="{47A95DCD-3D06-98DF-1563-112C04D886F7}"/>
          </ac:spMkLst>
        </pc:spChg>
        <pc:grpChg chg="mod">
          <ac:chgData name="Corey McGuigan" userId="a6878935-6061-419e-8d9d-62401c5e7508" providerId="ADAL" clId="{F55936D1-5461-43C4-97E5-D6B8BC8A2B5E}" dt="2023-11-08T03:38:38.996" v="846" actId="1036"/>
          <ac:grpSpMkLst>
            <pc:docMk/>
            <pc:sldMk cId="1988828897" sldId="410"/>
            <ac:grpSpMk id="3" creationId="{413A7D1F-087D-4D64-7572-532DE0317015}"/>
          </ac:grpSpMkLst>
        </pc:grpChg>
        <pc:grpChg chg="add mod">
          <ac:chgData name="Corey McGuigan" userId="a6878935-6061-419e-8d9d-62401c5e7508" providerId="ADAL" clId="{F55936D1-5461-43C4-97E5-D6B8BC8A2B5E}" dt="2023-11-08T03:41:37.025" v="1111" actId="1076"/>
          <ac:grpSpMkLst>
            <pc:docMk/>
            <pc:sldMk cId="1988828897" sldId="410"/>
            <ac:grpSpMk id="4" creationId="{9D957EAD-95C9-8A01-4492-A184AF8BA1D4}"/>
          </ac:grpSpMkLst>
        </pc:grpChg>
        <pc:picChg chg="mod">
          <ac:chgData name="Corey McGuigan" userId="a6878935-6061-419e-8d9d-62401c5e7508" providerId="ADAL" clId="{F55936D1-5461-43C4-97E5-D6B8BC8A2B5E}" dt="2023-11-08T03:41:35.238" v="1110" actId="1076"/>
          <ac:picMkLst>
            <pc:docMk/>
            <pc:sldMk cId="1988828897" sldId="410"/>
            <ac:picMk id="12" creationId="{0432AC3E-2306-0BF3-EFBF-0E472EB94EDD}"/>
          </ac:picMkLst>
        </pc:picChg>
        <pc:picChg chg="mod">
          <ac:chgData name="Corey McGuigan" userId="a6878935-6061-419e-8d9d-62401c5e7508" providerId="ADAL" clId="{F55936D1-5461-43C4-97E5-D6B8BC8A2B5E}" dt="2023-11-08T03:41:32.326" v="1108" actId="164"/>
          <ac:picMkLst>
            <pc:docMk/>
            <pc:sldMk cId="1988828897" sldId="410"/>
            <ac:picMk id="22" creationId="{1DE93354-806E-9264-3009-25258655114E}"/>
          </ac:picMkLst>
        </pc:picChg>
      </pc:sldChg>
      <pc:sldChg chg="del">
        <pc:chgData name="Corey McGuigan" userId="a6878935-6061-419e-8d9d-62401c5e7508" providerId="ADAL" clId="{F55936D1-5461-43C4-97E5-D6B8BC8A2B5E}" dt="2023-11-08T02:29:32.260" v="0" actId="47"/>
        <pc:sldMkLst>
          <pc:docMk/>
          <pc:sldMk cId="837105264" sldId="411"/>
        </pc:sldMkLst>
      </pc:sldChg>
      <pc:sldChg chg="modSp mod">
        <pc:chgData name="Corey McGuigan" userId="a6878935-6061-419e-8d9d-62401c5e7508" providerId="ADAL" clId="{F55936D1-5461-43C4-97E5-D6B8BC8A2B5E}" dt="2023-11-08T03:38:16.228" v="834" actId="1036"/>
        <pc:sldMkLst>
          <pc:docMk/>
          <pc:sldMk cId="3263255878" sldId="412"/>
        </pc:sldMkLst>
        <pc:grpChg chg="mod">
          <ac:chgData name="Corey McGuigan" userId="a6878935-6061-419e-8d9d-62401c5e7508" providerId="ADAL" clId="{F55936D1-5461-43C4-97E5-D6B8BC8A2B5E}" dt="2023-11-08T03:38:16.228" v="834" actId="1036"/>
          <ac:grpSpMkLst>
            <pc:docMk/>
            <pc:sldMk cId="3263255878" sldId="412"/>
            <ac:grpSpMk id="13" creationId="{21AF72BE-76BD-C549-7200-D69B2790A396}"/>
          </ac:grpSpMkLst>
        </pc:grpChg>
      </pc:sldChg>
      <pc:sldChg chg="addSp modSp mod">
        <pc:chgData name="Corey McGuigan" userId="a6878935-6061-419e-8d9d-62401c5e7508" providerId="ADAL" clId="{F55936D1-5461-43C4-97E5-D6B8BC8A2B5E}" dt="2023-11-08T03:38:19.671" v="836" actId="1036"/>
        <pc:sldMkLst>
          <pc:docMk/>
          <pc:sldMk cId="1269619724" sldId="413"/>
        </pc:sldMkLst>
        <pc:spChg chg="add mod">
          <ac:chgData name="Corey McGuigan" userId="a6878935-6061-419e-8d9d-62401c5e7508" providerId="ADAL" clId="{F55936D1-5461-43C4-97E5-D6B8BC8A2B5E}" dt="2023-11-08T03:27:25.775" v="281" actId="1076"/>
          <ac:spMkLst>
            <pc:docMk/>
            <pc:sldMk cId="1269619724" sldId="413"/>
            <ac:spMk id="2" creationId="{9DDFDCFE-E275-9758-0149-9BAE853D4CA3}"/>
          </ac:spMkLst>
        </pc:spChg>
        <pc:spChg chg="mod">
          <ac:chgData name="Corey McGuigan" userId="a6878935-6061-419e-8d9d-62401c5e7508" providerId="ADAL" clId="{F55936D1-5461-43C4-97E5-D6B8BC8A2B5E}" dt="2023-11-08T03:27:25.775" v="281" actId="1076"/>
          <ac:spMkLst>
            <pc:docMk/>
            <pc:sldMk cId="1269619724" sldId="413"/>
            <ac:spMk id="3" creationId="{46A47240-A2B3-BAE9-A76F-0BBC73BCFE4E}"/>
          </ac:spMkLst>
        </pc:spChg>
        <pc:spChg chg="mod">
          <ac:chgData name="Corey McGuigan" userId="a6878935-6061-419e-8d9d-62401c5e7508" providerId="ADAL" clId="{F55936D1-5461-43C4-97E5-D6B8BC8A2B5E}" dt="2023-11-08T03:27:25.775" v="281" actId="1076"/>
          <ac:spMkLst>
            <pc:docMk/>
            <pc:sldMk cId="1269619724" sldId="413"/>
            <ac:spMk id="6" creationId="{80045F4C-A7F1-83E5-807F-EF8DE0B97601}"/>
          </ac:spMkLst>
        </pc:spChg>
        <pc:spChg chg="mod">
          <ac:chgData name="Corey McGuigan" userId="a6878935-6061-419e-8d9d-62401c5e7508" providerId="ADAL" clId="{F55936D1-5461-43C4-97E5-D6B8BC8A2B5E}" dt="2023-11-08T03:27:25.775" v="281" actId="1076"/>
          <ac:spMkLst>
            <pc:docMk/>
            <pc:sldMk cId="1269619724" sldId="413"/>
            <ac:spMk id="21" creationId="{A43EB673-6BCC-5CDC-1DD3-6E755E9FF971}"/>
          </ac:spMkLst>
        </pc:spChg>
        <pc:spChg chg="mod">
          <ac:chgData name="Corey McGuigan" userId="a6878935-6061-419e-8d9d-62401c5e7508" providerId="ADAL" clId="{F55936D1-5461-43C4-97E5-D6B8BC8A2B5E}" dt="2023-11-08T03:27:25.775" v="281" actId="1076"/>
          <ac:spMkLst>
            <pc:docMk/>
            <pc:sldMk cId="1269619724" sldId="413"/>
            <ac:spMk id="30" creationId="{4B18341D-3110-CC13-1F1B-57DEABFFEE42}"/>
          </ac:spMkLst>
        </pc:spChg>
        <pc:grpChg chg="mod">
          <ac:chgData name="Corey McGuigan" userId="a6878935-6061-419e-8d9d-62401c5e7508" providerId="ADAL" clId="{F55936D1-5461-43C4-97E5-D6B8BC8A2B5E}" dt="2023-11-08T03:38:19.671" v="836" actId="1036"/>
          <ac:grpSpMkLst>
            <pc:docMk/>
            <pc:sldMk cId="1269619724" sldId="413"/>
            <ac:grpSpMk id="11" creationId="{B4C9218F-26B6-1999-2996-913535704372}"/>
          </ac:grpSpMkLst>
        </pc:grpChg>
      </pc:sldChg>
      <pc:sldChg chg="addSp delSp modSp mod">
        <pc:chgData name="Corey McGuigan" userId="a6878935-6061-419e-8d9d-62401c5e7508" providerId="ADAL" clId="{F55936D1-5461-43C4-97E5-D6B8BC8A2B5E}" dt="2023-11-08T03:38:28.363" v="841" actId="1036"/>
        <pc:sldMkLst>
          <pc:docMk/>
          <pc:sldMk cId="3333897362" sldId="414"/>
        </pc:sldMkLst>
        <pc:spChg chg="add 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2" creationId="{AF85A496-5291-C0E4-2949-BF98A0CD0E32}"/>
          </ac:spMkLst>
        </pc:spChg>
        <pc:spChg chg="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3" creationId="{065BB5F9-80D1-25A5-6CBB-3A931C5E1E6E}"/>
          </ac:spMkLst>
        </pc:spChg>
        <pc:spChg chg="add 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5" creationId="{82EEA089-A652-81AC-A881-0816C2DA2FBB}"/>
          </ac:spMkLst>
        </pc:spChg>
        <pc:spChg chg="del">
          <ac:chgData name="Corey McGuigan" userId="a6878935-6061-419e-8d9d-62401c5e7508" providerId="ADAL" clId="{F55936D1-5461-43C4-97E5-D6B8BC8A2B5E}" dt="2023-11-08T02:33:46.173" v="218" actId="478"/>
          <ac:spMkLst>
            <pc:docMk/>
            <pc:sldMk cId="3333897362" sldId="414"/>
            <ac:spMk id="7" creationId="{078DE8D3-487E-8DE4-7B19-2D7CA4C8B613}"/>
          </ac:spMkLst>
        </pc:spChg>
        <pc:spChg chg="del">
          <ac:chgData name="Corey McGuigan" userId="a6878935-6061-419e-8d9d-62401c5e7508" providerId="ADAL" clId="{F55936D1-5461-43C4-97E5-D6B8BC8A2B5E}" dt="2023-11-08T02:33:45.621" v="217" actId="478"/>
          <ac:spMkLst>
            <pc:docMk/>
            <pc:sldMk cId="3333897362" sldId="414"/>
            <ac:spMk id="15" creationId="{30E7AB3D-401A-3A91-9C7F-F4B0A158AE3D}"/>
          </ac:spMkLst>
        </pc:spChg>
        <pc:spChg chg="del">
          <ac:chgData name="Corey McGuigan" userId="a6878935-6061-419e-8d9d-62401c5e7508" providerId="ADAL" clId="{F55936D1-5461-43C4-97E5-D6B8BC8A2B5E}" dt="2023-11-08T02:33:44.958" v="216" actId="478"/>
          <ac:spMkLst>
            <pc:docMk/>
            <pc:sldMk cId="3333897362" sldId="414"/>
            <ac:spMk id="16" creationId="{C86F9B19-C693-4F02-52AF-AEFC4E92B9CB}"/>
          </ac:spMkLst>
        </pc:spChg>
        <pc:spChg chg="del">
          <ac:chgData name="Corey McGuigan" userId="a6878935-6061-419e-8d9d-62401c5e7508" providerId="ADAL" clId="{F55936D1-5461-43C4-97E5-D6B8BC8A2B5E}" dt="2023-11-08T02:33:44.272" v="215" actId="478"/>
          <ac:spMkLst>
            <pc:docMk/>
            <pc:sldMk cId="3333897362" sldId="414"/>
            <ac:spMk id="17" creationId="{3D40A145-1137-2FB5-CCAC-B9207E1971E7}"/>
          </ac:spMkLst>
        </pc:spChg>
        <pc:spChg chg="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22" creationId="{5BF4B291-E69D-2526-E462-07E660CB07B8}"/>
          </ac:spMkLst>
        </pc:spChg>
        <pc:spChg chg="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25" creationId="{D20D287D-E800-9861-7D6C-0D6133CB0475}"/>
          </ac:spMkLst>
        </pc:spChg>
        <pc:spChg chg="mod">
          <ac:chgData name="Corey McGuigan" userId="a6878935-6061-419e-8d9d-62401c5e7508" providerId="ADAL" clId="{F55936D1-5461-43C4-97E5-D6B8BC8A2B5E}" dt="2023-11-08T03:33:02.019" v="334" actId="1076"/>
          <ac:spMkLst>
            <pc:docMk/>
            <pc:sldMk cId="3333897362" sldId="414"/>
            <ac:spMk id="26" creationId="{C573E55E-1F08-CF25-6EDB-00EFFA3B0843}"/>
          </ac:spMkLst>
        </pc:spChg>
        <pc:grpChg chg="mod">
          <ac:chgData name="Corey McGuigan" userId="a6878935-6061-419e-8d9d-62401c5e7508" providerId="ADAL" clId="{F55936D1-5461-43C4-97E5-D6B8BC8A2B5E}" dt="2023-11-08T03:38:28.363" v="841" actId="1036"/>
          <ac:grpSpMkLst>
            <pc:docMk/>
            <pc:sldMk cId="3333897362" sldId="414"/>
            <ac:grpSpMk id="4" creationId="{8BE393BE-61EF-2227-FBCF-E766D29FF6CB}"/>
          </ac:grpSpMkLst>
        </pc:grpChg>
        <pc:grpChg chg="add del mod">
          <ac:chgData name="Corey McGuigan" userId="a6878935-6061-419e-8d9d-62401c5e7508" providerId="ADAL" clId="{F55936D1-5461-43C4-97E5-D6B8BC8A2B5E}" dt="2023-11-08T03:32:55.584" v="333" actId="478"/>
          <ac:grpSpMkLst>
            <pc:docMk/>
            <pc:sldMk cId="3333897362" sldId="414"/>
            <ac:grpSpMk id="6" creationId="{1F6CD18E-4BEE-DAFE-6955-D013BC8D8AA7}"/>
          </ac:grpSpMkLst>
        </pc:grpChg>
        <pc:picChg chg="mod">
          <ac:chgData name="Corey McGuigan" userId="a6878935-6061-419e-8d9d-62401c5e7508" providerId="ADAL" clId="{F55936D1-5461-43C4-97E5-D6B8BC8A2B5E}" dt="2023-11-08T03:32:48.079" v="329"/>
          <ac:picMkLst>
            <pc:docMk/>
            <pc:sldMk cId="3333897362" sldId="414"/>
            <ac:picMk id="7" creationId="{04CEF822-14BF-DF08-8588-5D59B38237A7}"/>
          </ac:picMkLst>
        </pc:picChg>
        <pc:picChg chg="mod">
          <ac:chgData name="Corey McGuigan" userId="a6878935-6061-419e-8d9d-62401c5e7508" providerId="ADAL" clId="{F55936D1-5461-43C4-97E5-D6B8BC8A2B5E}" dt="2023-11-08T03:32:48.079" v="329"/>
          <ac:picMkLst>
            <pc:docMk/>
            <pc:sldMk cId="3333897362" sldId="414"/>
            <ac:picMk id="8" creationId="{5F13DB2B-5893-7B3D-A155-A9F4A4EFA1D3}"/>
          </ac:picMkLst>
        </pc:picChg>
        <pc:picChg chg="del">
          <ac:chgData name="Corey McGuigan" userId="a6878935-6061-419e-8d9d-62401c5e7508" providerId="ADAL" clId="{F55936D1-5461-43C4-97E5-D6B8BC8A2B5E}" dt="2023-11-08T03:31:12.507" v="307" actId="21"/>
          <ac:picMkLst>
            <pc:docMk/>
            <pc:sldMk cId="3333897362" sldId="414"/>
            <ac:picMk id="28" creationId="{09D3F1FC-48D3-4AD8-BF33-61412E5A47C1}"/>
          </ac:picMkLst>
        </pc:picChg>
      </pc:sldChg>
      <pc:sldChg chg="addSp delSp modSp mod">
        <pc:chgData name="Corey McGuigan" userId="a6878935-6061-419e-8d9d-62401c5e7508" providerId="ADAL" clId="{F55936D1-5461-43C4-97E5-D6B8BC8A2B5E}" dt="2023-11-08T03:40:54.813" v="1099" actId="20577"/>
        <pc:sldMkLst>
          <pc:docMk/>
          <pc:sldMk cId="2718297045" sldId="415"/>
        </pc:sldMkLst>
        <pc:spChg chg="add mod">
          <ac:chgData name="Corey McGuigan" userId="a6878935-6061-419e-8d9d-62401c5e7508" providerId="ADAL" clId="{F55936D1-5461-43C4-97E5-D6B8BC8A2B5E}" dt="2023-11-08T03:40:51.612" v="1097" actId="1076"/>
          <ac:spMkLst>
            <pc:docMk/>
            <pc:sldMk cId="2718297045" sldId="415"/>
            <ac:spMk id="3" creationId="{7FA8543A-5AEF-4567-3F81-3A0991CFD568}"/>
          </ac:spMkLst>
        </pc:spChg>
        <pc:spChg chg="mod">
          <ac:chgData name="Corey McGuigan" userId="a6878935-6061-419e-8d9d-62401c5e7508" providerId="ADAL" clId="{F55936D1-5461-43C4-97E5-D6B8BC8A2B5E}" dt="2023-11-08T03:40:54.813" v="1099" actId="20577"/>
          <ac:spMkLst>
            <pc:docMk/>
            <pc:sldMk cId="2718297045" sldId="415"/>
            <ac:spMk id="16" creationId="{2081AFFD-BDB8-B876-84E8-FCC61156F014}"/>
          </ac:spMkLst>
        </pc:spChg>
        <pc:spChg chg="mod">
          <ac:chgData name="Corey McGuigan" userId="a6878935-6061-419e-8d9d-62401c5e7508" providerId="ADAL" clId="{F55936D1-5461-43C4-97E5-D6B8BC8A2B5E}" dt="2023-11-08T03:40:51.612" v="1097" actId="1076"/>
          <ac:spMkLst>
            <pc:docMk/>
            <pc:sldMk cId="2718297045" sldId="415"/>
            <ac:spMk id="17" creationId="{295FCF76-E418-4258-F48B-EE4DC1A30C1E}"/>
          </ac:spMkLst>
        </pc:spChg>
        <pc:spChg chg="mod">
          <ac:chgData name="Corey McGuigan" userId="a6878935-6061-419e-8d9d-62401c5e7508" providerId="ADAL" clId="{F55936D1-5461-43C4-97E5-D6B8BC8A2B5E}" dt="2023-11-08T03:40:51.612" v="1097" actId="1076"/>
          <ac:spMkLst>
            <pc:docMk/>
            <pc:sldMk cId="2718297045" sldId="415"/>
            <ac:spMk id="18" creationId="{0E272C73-77A0-EAFE-5C2A-78B4D9C9A00C}"/>
          </ac:spMkLst>
        </pc:spChg>
        <pc:spChg chg="mod">
          <ac:chgData name="Corey McGuigan" userId="a6878935-6061-419e-8d9d-62401c5e7508" providerId="ADAL" clId="{F55936D1-5461-43C4-97E5-D6B8BC8A2B5E}" dt="2023-11-08T03:40:51.612" v="1097" actId="1076"/>
          <ac:spMkLst>
            <pc:docMk/>
            <pc:sldMk cId="2718297045" sldId="415"/>
            <ac:spMk id="19" creationId="{0A07CE42-4DD8-2DF6-60A8-C168B5516BCC}"/>
          </ac:spMkLst>
        </pc:spChg>
        <pc:spChg chg="del">
          <ac:chgData name="Corey McGuigan" userId="a6878935-6061-419e-8d9d-62401c5e7508" providerId="ADAL" clId="{F55936D1-5461-43C4-97E5-D6B8BC8A2B5E}" dt="2023-11-08T03:38:34.678" v="844" actId="478"/>
          <ac:spMkLst>
            <pc:docMk/>
            <pc:sldMk cId="2718297045" sldId="415"/>
            <ac:spMk id="45" creationId="{8697B2FE-4475-B49D-2946-E5DD3530C4CB}"/>
          </ac:spMkLst>
        </pc:spChg>
        <pc:grpChg chg="mod">
          <ac:chgData name="Corey McGuigan" userId="a6878935-6061-419e-8d9d-62401c5e7508" providerId="ADAL" clId="{F55936D1-5461-43C4-97E5-D6B8BC8A2B5E}" dt="2023-11-08T03:38:31.707" v="843" actId="1036"/>
          <ac:grpSpMkLst>
            <pc:docMk/>
            <pc:sldMk cId="2718297045" sldId="415"/>
            <ac:grpSpMk id="4" creationId="{69A69045-4053-92CE-E1E5-74BC9C11232E}"/>
          </ac:grpSpMkLst>
        </pc:grpChg>
      </pc:sldChg>
      <pc:sldChg chg="modSp mod">
        <pc:chgData name="Corey McGuigan" userId="a6878935-6061-419e-8d9d-62401c5e7508" providerId="ADAL" clId="{F55936D1-5461-43C4-97E5-D6B8BC8A2B5E}" dt="2023-11-08T03:38:21.238" v="837" actId="1036"/>
        <pc:sldMkLst>
          <pc:docMk/>
          <pc:sldMk cId="767140699" sldId="416"/>
        </pc:sldMkLst>
        <pc:grpChg chg="mod">
          <ac:chgData name="Corey McGuigan" userId="a6878935-6061-419e-8d9d-62401c5e7508" providerId="ADAL" clId="{F55936D1-5461-43C4-97E5-D6B8BC8A2B5E}" dt="2023-11-08T03:38:21.238" v="837" actId="1036"/>
          <ac:grpSpMkLst>
            <pc:docMk/>
            <pc:sldMk cId="767140699" sldId="416"/>
            <ac:grpSpMk id="11" creationId="{B4C9218F-26B6-1999-2996-913535704372}"/>
          </ac:grpSpMkLst>
        </pc:grpChg>
      </pc:sldChg>
      <pc:sldChg chg="delSp modSp mod">
        <pc:chgData name="Corey McGuigan" userId="a6878935-6061-419e-8d9d-62401c5e7508" providerId="ADAL" clId="{F55936D1-5461-43C4-97E5-D6B8BC8A2B5E}" dt="2023-11-08T03:38:25.160" v="839" actId="1036"/>
        <pc:sldMkLst>
          <pc:docMk/>
          <pc:sldMk cId="101271979" sldId="417"/>
        </pc:sldMkLst>
        <pc:spChg chg="mod">
          <ac:chgData name="Corey McGuigan" userId="a6878935-6061-419e-8d9d-62401c5e7508" providerId="ADAL" clId="{F55936D1-5461-43C4-97E5-D6B8BC8A2B5E}" dt="2023-11-08T03:29:35.629" v="287" actId="1076"/>
          <ac:spMkLst>
            <pc:docMk/>
            <pc:sldMk cId="101271979" sldId="417"/>
            <ac:spMk id="2" creationId="{24530D1E-0477-E30A-DA9D-706FF1F5B487}"/>
          </ac:spMkLst>
        </pc:spChg>
        <pc:spChg chg="mod">
          <ac:chgData name="Corey McGuigan" userId="a6878935-6061-419e-8d9d-62401c5e7508" providerId="ADAL" clId="{F55936D1-5461-43C4-97E5-D6B8BC8A2B5E}" dt="2023-11-08T03:29:35.629" v="287" actId="1076"/>
          <ac:spMkLst>
            <pc:docMk/>
            <pc:sldMk cId="101271979" sldId="417"/>
            <ac:spMk id="3" creationId="{CC909B6A-7A99-46DE-DED8-DB3F496A8AEF}"/>
          </ac:spMkLst>
        </pc:spChg>
        <pc:spChg chg="del">
          <ac:chgData name="Corey McGuigan" userId="a6878935-6061-419e-8d9d-62401c5e7508" providerId="ADAL" clId="{F55936D1-5461-43C4-97E5-D6B8BC8A2B5E}" dt="2023-11-08T03:29:28.111" v="284" actId="478"/>
          <ac:spMkLst>
            <pc:docMk/>
            <pc:sldMk cId="101271979" sldId="417"/>
            <ac:spMk id="6" creationId="{D6027408-0D67-9402-E752-3F1F016843E7}"/>
          </ac:spMkLst>
        </pc:spChg>
        <pc:spChg chg="mod">
          <ac:chgData name="Corey McGuigan" userId="a6878935-6061-419e-8d9d-62401c5e7508" providerId="ADAL" clId="{F55936D1-5461-43C4-97E5-D6B8BC8A2B5E}" dt="2023-11-08T03:29:35.629" v="287" actId="1076"/>
          <ac:spMkLst>
            <pc:docMk/>
            <pc:sldMk cId="101271979" sldId="417"/>
            <ac:spMk id="26" creationId="{FDE77F71-5CC4-DE6A-9E0B-C890507E226A}"/>
          </ac:spMkLst>
        </pc:spChg>
        <pc:grpChg chg="mod">
          <ac:chgData name="Corey McGuigan" userId="a6878935-6061-419e-8d9d-62401c5e7508" providerId="ADAL" clId="{F55936D1-5461-43C4-97E5-D6B8BC8A2B5E}" dt="2023-11-08T03:38:25.160" v="839" actId="1036"/>
          <ac:grpSpMkLst>
            <pc:docMk/>
            <pc:sldMk cId="101271979" sldId="417"/>
            <ac:grpSpMk id="11" creationId="{D12F88C6-F3AC-4605-268E-6B951E5BB363}"/>
          </ac:grpSpMkLst>
        </pc:grpChg>
        <pc:grpChg chg="mod">
          <ac:chgData name="Corey McGuigan" userId="a6878935-6061-419e-8d9d-62401c5e7508" providerId="ADAL" clId="{F55936D1-5461-43C4-97E5-D6B8BC8A2B5E}" dt="2023-11-08T03:29:37.596" v="288" actId="1076"/>
          <ac:grpSpMkLst>
            <pc:docMk/>
            <pc:sldMk cId="101271979" sldId="417"/>
            <ac:grpSpMk id="25" creationId="{06CF73A0-8FB3-2D57-EA0D-B300EF1DBAF7}"/>
          </ac:grpSpMkLst>
        </pc:grpChg>
      </pc:sldChg>
    </pc:docChg>
  </pc:docChgLst>
  <pc:docChgLst>
    <pc:chgData name="Paul Fenech" userId="bbeff64d-d452-48f1-9b41-f1c3d1dae142" providerId="ADAL" clId="{6683734D-EBFC-4CBB-B039-70BAD8FE6E20}"/>
    <pc:docChg chg="custSel modSld">
      <pc:chgData name="Paul Fenech" userId="bbeff64d-d452-48f1-9b41-f1c3d1dae142" providerId="ADAL" clId="{6683734D-EBFC-4CBB-B039-70BAD8FE6E20}" dt="2023-11-08T03:33:06.261" v="41" actId="20577"/>
      <pc:docMkLst>
        <pc:docMk/>
      </pc:docMkLst>
      <pc:sldChg chg="modNotesTx">
        <pc:chgData name="Paul Fenech" userId="bbeff64d-d452-48f1-9b41-f1c3d1dae142" providerId="ADAL" clId="{6683734D-EBFC-4CBB-B039-70BAD8FE6E20}" dt="2023-11-08T03:33:06.261" v="41" actId="20577"/>
        <pc:sldMkLst>
          <pc:docMk/>
          <pc:sldMk cId="2492072052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714264-3C12-4C5E-AB9E-98EE56BDDC7B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DF2696-3AB8-4AC8-927B-2648CBA54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2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AU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97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Flexibility and technology interoperability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Ability to remotely manage and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Framework for further automation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High assurance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1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Main concept WOBM is a tipping point for cost of purpose-fit solutions that outweighs utilising existing equipment or solutions.</a:t>
            </a:r>
          </a:p>
          <a:p>
            <a:r>
              <a:rPr lang="en-AU"/>
              <a:t>- McColl's has own OBM system we supported and made it work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72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realised the benefits of the WOBM product and ongoing service delivery having higher ROI</a:t>
            </a:r>
          </a:p>
          <a:p>
            <a:r>
              <a:rPr lang="en-AU"/>
              <a:t>- Lower overall cost</a:t>
            </a:r>
          </a:p>
          <a:p>
            <a:r>
              <a:rPr lang="en-AU"/>
              <a:t>- QA and ongoing service delivery shifted away from them</a:t>
            </a:r>
          </a:p>
          <a:p>
            <a:r>
              <a:rPr lang="en-AU"/>
              <a:t>- Higher precision (800kg extra payload lowering error margins), making more money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- Example of the turning point (tech is delivering value to customers, meeting gov requirements, positive ROI)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endParaRPr lang="en-AU"/>
          </a:p>
          <a:p>
            <a:r>
              <a:rPr lang="en-AU"/>
              <a:t>Main concept WOBM is a tipping point for cost of purpose-fit solutions that outweighs utilising existing equipment or solutions.</a:t>
            </a:r>
          </a:p>
          <a:p>
            <a:r>
              <a:rPr lang="en-AU"/>
              <a:t>- McColl's has own OBM system we supported and made it work</a:t>
            </a:r>
          </a:p>
          <a:p>
            <a:r>
              <a:rPr lang="en-AU"/>
              <a:t>- This system gives them visibility, control, flexibility</a:t>
            </a:r>
          </a:p>
          <a:p>
            <a:r>
              <a:rPr lang="en-AU"/>
              <a:t>- Less cost to maintain</a:t>
            </a:r>
          </a:p>
          <a:p>
            <a:r>
              <a:rPr lang="en-AU"/>
              <a:t>- Higher precision and lower error margins (they have increased payload directly)</a:t>
            </a:r>
          </a:p>
          <a:p>
            <a:r>
              <a:rPr lang="en-AU"/>
              <a:t>- Example of the turning point at how this technology is ready to scale, is cost effective, </a:t>
            </a:r>
          </a:p>
          <a:p>
            <a:r>
              <a:rPr lang="en-AU"/>
              <a:t>- Cherry on the top is there is huge business benefits for them to know there weight al any point in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0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OEM’s, suppliers, academics, work with us to better define the future of this technology and its part in our industry.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4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 for service delivery needs to be part of the framework.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in AUS and overseas, the technology and service is ready to go for your next endeavours.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 markets who have similar problems. If we did it for our vehicles, we can do it for yours.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89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Telematics Provider (specialising in regulatory)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hardware/software/service delivery/support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to meeting data requirements in Au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and Axle weights collected at relatively high frequencies </a:t>
            </a:r>
          </a:p>
          <a:p>
            <a:r>
              <a:rPr lang="en-AU"/>
              <a:t>Simple and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1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Hardware – not black box, but intelligent transport tag.</a:t>
            </a:r>
          </a:p>
          <a:p>
            <a:r>
              <a:rPr lang="en-AU"/>
              <a:t>We design and manufacture this as a core innovation for us to collect and distribute the data that matters.</a:t>
            </a:r>
          </a:p>
          <a:p>
            <a:r>
              <a:rPr lang="en-AU"/>
              <a:t>This is our enabler for our impact on industry, retrofittable</a:t>
            </a:r>
          </a:p>
          <a:p>
            <a:r>
              <a:rPr lang="en-AU"/>
              <a:t>- Cellular and GPS/GNSS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/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Self-installed, on the windshield just like a toll tag, one power cable.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- 20min installation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Ease of fulfilment, it's like ecommerce, shipped out in boxes, self-installed.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If problems arise, a simple swap and go replacement, no technicians, not professional skills required.</a:t>
            </a:r>
          </a:p>
          <a:p>
            <a:r>
              <a:rPr lang="en-AU"/>
              <a:t>- Our core enabling us to collect on-board weighing </a:t>
            </a:r>
            <a:r>
              <a:rPr lang="en-AU" err="1"/>
              <a:t>dat</a:t>
            </a: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34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history of our entry and success in the market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Listened to industry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Tailored products and services to them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 can-do attitude with a focus on SIMPLCIITY, all aspects of the business are focused on SIMPLCITY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support and drive the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of the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Telematics Framework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and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technology innovations in smart OBM “Convergence”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onboarding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/>
              <a:t>Drove us to where we are enow representing 30% of operators in 3 years.</a:t>
            </a:r>
          </a:p>
          <a:p>
            <a:r>
              <a:rPr lang="en-AU"/>
              <a:t>That’s a big challenge</a:t>
            </a:r>
          </a:p>
          <a:p>
            <a:r>
              <a:rPr lang="en-AU"/>
              <a:t>All remotely and online</a:t>
            </a:r>
          </a:p>
          <a:p>
            <a:r>
              <a:rPr lang="en-AU"/>
              <a:t>Challenging demographic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8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history of our entry and success in the market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Listened to industry (dot)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Tailored products and services to them (dot)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Outcome has driven the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of the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Telematics Framework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 can-do attitude with a focus on SIMPLCIITY, all aspects of the business are focused on SIMPLCITY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support and drive the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of the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Telematics Framework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and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technology innovations in smart OBM “Convergence”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onboarding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/>
              <a:t>Drove us to where we are enow representing 30% of operators in 3 years.</a:t>
            </a:r>
          </a:p>
          <a:p>
            <a:r>
              <a:rPr lang="en-AU"/>
              <a:t>That’s a big challenge</a:t>
            </a:r>
          </a:p>
          <a:p>
            <a:r>
              <a:rPr lang="en-AU"/>
              <a:t>All remotely and online</a:t>
            </a:r>
          </a:p>
          <a:p>
            <a:r>
              <a:rPr lang="en-AU"/>
              <a:t>Challenging demographic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8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customer experience for complex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technogy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Fifillemnt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Instalaltion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onboarding and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supoport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connectivoity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On-Board Weighting (low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toich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change </a:t>
            </a:r>
            <a:r>
              <a:rPr lang="en-AU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manqagemtn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Online signup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Ecommerce style dispatch and return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Self-installed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Automated quality control and assurance using data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Digital comms with government bodies,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automated PDF certificate generation and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 change management. Most importantly ongoing change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wireless, flexible connectivity with OBM systems.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this, done entirely ONLINE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72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1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OBM systems are interconnected locally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latin typeface="Rubik" pitchFamily="2" charset="-79"/>
                <a:cs typeface="Rubik" pitchFamily="2" charset="-79"/>
              </a:rPr>
              <a:t>Low cost, scalable, simple &amp; efficient to set-up.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Genuine value to businesses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Slide 2</a:t>
            </a:r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collect data wirelessly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manage the quality and assurance ongoing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Realised the importance for </a:t>
            </a:r>
            <a:r>
              <a:rPr lang="en-AU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visabilit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management outside of the vehicle.</a:t>
            </a: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relevant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“convergence” and weighting technologies.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current OBM systems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tools to better manage these technologies at scale.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relevant to this conference -&gt; our display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solution to support multiple wireless mass sensors in one combination wirelessly, retrofittable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Low-cost, scalable.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82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1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OBM systems are interconnected locally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latin typeface="Rubik" pitchFamily="2" charset="-79"/>
                <a:cs typeface="Rubik" pitchFamily="2" charset="-79"/>
              </a:rPr>
              <a:t>Low cost, scalable, simple &amp; efficient to set-up.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Genuine value to businesses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Slide 2</a:t>
            </a:r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collect data wirelessly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manage the quality and assurance ongoing</a:t>
            </a: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Realised the importance for </a:t>
            </a:r>
            <a:r>
              <a:rPr lang="en-AU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visabilit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management outside of the vehicle.</a:t>
            </a: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relevant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“convergence” and weighting technologies.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current OBM systems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tools to better manage these technologies at scale.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relevant to this conference -&gt; our display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solution to support multiple wireless mass sensors in one combination wirelessly, retrofittable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Low-cost, scalable.</a:t>
            </a:r>
          </a:p>
          <a:p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3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“takes the brains out of the truck and into the cloud”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“Each trailer is own digital asset”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2696-3AB8-4AC8-927B-2648CBA5433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7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9DA3-24DF-4DB8-A4E2-E9E2B60AF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4A84-18E4-41C1-BB76-06990E9BF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71FC4-BC99-4FF4-AC0E-B7FB4520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741F-0B1F-4CCE-805C-953B2C175281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1185-D9A6-412E-A369-932385FA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F491-523B-4AB2-9D2D-582FDD74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8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7547-0E56-4025-8F89-CEFEA57D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9BC06-EF69-447A-B655-6FAF93AB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EEE7-E53A-473E-AB05-8117CAAB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09C-0263-49D6-A520-B616A1F3AAAE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29F74-17DF-4AC5-A70B-BC149ED6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BD9C4-55C0-4F93-88F2-7DC4D0C9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64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3D984-0E8F-499D-9BC5-6BD252BC0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46B79-8EF3-4D53-9588-82C1841EF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8699-4874-4720-8D91-FEE72CCF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4D3C-63B2-4271-A503-F02D95DB9AD0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0C52B-EFB8-40D0-A396-445B8D66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48C3-A6A6-4BB6-B6E2-BB07C417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7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4C08-6ADF-4AAD-90F2-068A007A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6E3F-2509-4A3D-86E1-A0A5A1E4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1777C-95F8-40D1-B459-FF9B3EDA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085D-81C9-4AC8-94DA-CAD9BDAABE06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F565B-0E3B-4DD1-B7B4-098A8B69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93EB-CF5B-4318-B2B3-21DBD610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1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36B7-D4E1-4ABE-87B0-A91C90F8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B04F-54CC-482E-BD8D-23A7D4BC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9CCB-4358-4410-8BBC-A90B18A0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18A8-4E08-4617-9D49-2A392FDB9210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8F6F-8D18-4A3F-9617-FCF7F166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3D57-F851-4471-AA31-3011C07B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70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FF19-9BE1-49B0-8426-ED8A4FF9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425D-DA9A-452E-9EFB-EE47A65B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C782A-C8EF-4C15-948A-09D748F0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4FA28-3AC7-442C-8351-1D056C05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3E39-B418-46AF-9A87-59571DDE462C}" type="datetime1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DE719-98B6-4463-80CE-13B14159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173D0-3232-4E37-918B-9FB2ABCB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7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770E-1EDA-42DC-9391-92E09156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0DDFA-5B63-4E63-A49D-B0E71DF63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2848B-1DB8-49D2-9A5E-03748E95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6C341-13B5-496E-838B-2DA353171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21C40-5C6C-40D4-8873-A45014C4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39A7F-93C8-4B4A-8E4E-2765333B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2057-8511-4FE6-A47B-6A07712A8D9D}" type="datetime1">
              <a:rPr lang="en-AU" smtClean="0"/>
              <a:t>7/11/2023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9A467-C897-4819-86B7-FD870C8B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4F3EC-16B8-4D5B-968A-FEFEC52A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1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D0FE-32C4-4538-B137-1D6BA4E9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CF9F3-7961-4A36-B1D5-83F8603B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4956-8566-4B9E-8574-890CEA404BAB}" type="datetime1">
              <a:rPr lang="en-AU" smtClean="0"/>
              <a:t>7/11/2023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3C93-1612-446A-9871-8EA2FA31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75142-C928-4AB4-A918-133FCCA9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16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23CB3-42EF-432D-91B5-EEA5CBEA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8EB-BD13-40F0-A8BF-B4C8DEAB729B}" type="datetime1">
              <a:rPr lang="en-AU" smtClean="0"/>
              <a:t>7/11/2023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67A57-1BE0-47DE-AF7B-E520B2EC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BB5A-EF8B-4899-B29E-EE56B2B6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23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7077-D4EE-4B48-8A63-E6475548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232F-FD21-4E31-8F12-109F8C20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60546-3783-4640-83D1-22366A97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B124D-B0F4-4A4B-BFE5-49533EE5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59D-0833-412C-BC40-892AE3B995B8}" type="datetime1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47380-2C20-4E89-A765-962FE68A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3126D-81E7-4AFA-88AA-E720C070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39D4-077A-4742-8FF4-84824F3F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9E588-E244-4E0B-BD71-2BB65EA92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CAD15-0A19-462E-A1EC-93663EA28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776F-9F6D-438C-B583-FF8AEC9F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5C3-96D2-40D9-943E-02E636EC4511}" type="datetime1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7C97-F195-4885-A4F9-74FE46DD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43B0-8A75-47B4-8495-769CD56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0CDE0-8AB1-41B1-8185-07A90C16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91397-574C-4A8B-844F-9C7630847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D22C-BB5D-46C2-AE73-E7676461F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4E50-32C4-40DE-9E8F-CE0ED53EBC77}" type="datetime1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653A-172A-4DC1-8336-743548A32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F7F08-5110-4B79-A1C8-5F7A0B7E9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B0F8-CAC5-48A5-832F-34634686F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10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9.svg"/><Relationship Id="rId4" Type="http://schemas.openxmlformats.org/officeDocument/2006/relationships/image" Target="../media/image9.sv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31.sv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7E69DF-31F2-3F2E-282D-9369663139FB}"/>
              </a:ext>
            </a:extLst>
          </p:cNvPr>
          <p:cNvSpPr txBox="1"/>
          <p:nvPr/>
        </p:nvSpPr>
        <p:spPr>
          <a:xfrm>
            <a:off x="318571" y="2459504"/>
            <a:ext cx="8912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rPr>
              <a:t>Innovations in:</a:t>
            </a:r>
            <a:br>
              <a:rPr lang="en-US" sz="2400">
                <a:solidFill>
                  <a:schemeClr val="bg1"/>
                </a:solidFill>
                <a:latin typeface="Rubik Regular" pitchFamily="2" charset="-79"/>
                <a:cs typeface="Rubik Regular" pitchFamily="2" charset="-79"/>
              </a:rPr>
            </a:br>
            <a:endParaRPr lang="en-US" sz="2400">
              <a:solidFill>
                <a:schemeClr val="bg1"/>
              </a:solidFill>
              <a:latin typeface="Rubik Regular" pitchFamily="2" charset="-79"/>
              <a:cs typeface="Rubik Regular" pitchFamily="2" charset="-79"/>
            </a:endParaRPr>
          </a:p>
          <a:p>
            <a:r>
              <a:rPr lang="en-US" sz="360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rPr>
              <a:t>Intelligent Telematics &amp; </a:t>
            </a:r>
            <a:br>
              <a:rPr lang="en-US" sz="360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rPr>
            </a:br>
            <a:r>
              <a:rPr lang="en-US" sz="360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rPr>
              <a:t>On-Board Weighing Technologies</a:t>
            </a:r>
            <a:endParaRPr lang="en-AU" sz="3200">
              <a:solidFill>
                <a:schemeClr val="bg1"/>
              </a:solidFill>
              <a:latin typeface="Rubik SemiBold" pitchFamily="2" charset="-79"/>
              <a:cs typeface="Rubik SemiBold" pitchFamily="2" charset="-79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4802F1E-592A-AE03-CB03-2E8702477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14" y="687532"/>
            <a:ext cx="2685770" cy="46651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929F920-9CAE-E424-4FF0-1496003C8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027750"/>
            <a:ext cx="12192000" cy="8380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46DDAC-42B5-7771-5F89-D21D89C0780D}"/>
              </a:ext>
            </a:extLst>
          </p:cNvPr>
          <p:cNvGrpSpPr/>
          <p:nvPr/>
        </p:nvGrpSpPr>
        <p:grpSpPr>
          <a:xfrm>
            <a:off x="318571" y="6130781"/>
            <a:ext cx="11554857" cy="661695"/>
            <a:chOff x="318571" y="6024565"/>
            <a:chExt cx="11554857" cy="6616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2AD9D1-5EAE-E9D9-1ECB-F7A02B7DEE8C}"/>
                </a:ext>
              </a:extLst>
            </p:cNvPr>
            <p:cNvSpPr txBox="1"/>
            <p:nvPr/>
          </p:nvSpPr>
          <p:spPr>
            <a:xfrm>
              <a:off x="318571" y="6024565"/>
              <a:ext cx="618458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spc="100">
                  <a:solidFill>
                    <a:schemeClr val="bg1"/>
                  </a:solidFill>
                  <a:latin typeface="Rubik Regular" pitchFamily="2" charset="-79"/>
                  <a:cs typeface="Rubik Regular" pitchFamily="2" charset="-79"/>
                </a:rPr>
                <a:t>Presented by: </a:t>
              </a:r>
              <a:br>
                <a:rPr lang="en-US" sz="2400" spc="100">
                  <a:solidFill>
                    <a:schemeClr val="bg1"/>
                  </a:solidFill>
                  <a:latin typeface="Rubik Medium" pitchFamily="2" charset="-79"/>
                  <a:cs typeface="Rubik Medium" pitchFamily="2" charset="-79"/>
                </a:rPr>
              </a:br>
              <a:r>
                <a:rPr lang="en-US" sz="2000" spc="100">
                  <a:solidFill>
                    <a:schemeClr val="bg1"/>
                  </a:solidFill>
                  <a:latin typeface="Rubik Medium" pitchFamily="2" charset="-79"/>
                  <a:cs typeface="Rubik Medium" pitchFamily="2" charset="-79"/>
                </a:rPr>
                <a:t>Paul Fenech, Co-Founder | V-DAQ</a:t>
              </a:r>
              <a:endParaRPr lang="en-US" sz="2400" spc="1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20A9DF-2C81-AB04-658D-B45DF1B53C74}"/>
                </a:ext>
              </a:extLst>
            </p:cNvPr>
            <p:cNvSpPr txBox="1"/>
            <p:nvPr/>
          </p:nvSpPr>
          <p:spPr>
            <a:xfrm>
              <a:off x="9130351" y="6039929"/>
              <a:ext cx="27430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(02) 4204 8472</a:t>
              </a:r>
              <a:br>
                <a:rPr lang="en-US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</a:br>
              <a:r>
                <a:rPr lang="en-US" sz="2000">
                  <a:solidFill>
                    <a:schemeClr val="bg1"/>
                  </a:solidFill>
                  <a:latin typeface="Rubik Medium" pitchFamily="2" charset="-79"/>
                  <a:cs typeface="Rubik Medium" pitchFamily="2" charset="-79"/>
                </a:rPr>
                <a:t>www.v-daq.com.au</a:t>
              </a:r>
              <a:endParaRPr lang="en-AU" sz="20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6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Our Innovation: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600">
                <a:latin typeface="Rubik SemiBold" pitchFamily="2" charset="-79"/>
                <a:cs typeface="Rubik SemiBold" pitchFamily="2" charset="-79"/>
              </a:rPr>
              <a:t>Wireless OBM Benefits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393BE-61EF-2227-FBCF-E766D29FF6CB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D94DDF-8480-4B1E-89EA-B84CFF10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0D78D8C-E424-839F-58FC-51CDB926B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3A315E1-B161-6B00-091F-ED8B1113B9D6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F7C786-D30B-2023-FFC5-4271E17020DC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5BB5F9-80D1-25A5-6CBB-3A931C5E1E6E}"/>
              </a:ext>
            </a:extLst>
          </p:cNvPr>
          <p:cNvSpPr txBox="1"/>
          <p:nvPr/>
        </p:nvSpPr>
        <p:spPr>
          <a:xfrm>
            <a:off x="422273" y="2130424"/>
            <a:ext cx="5562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Flexibility and technology interoperability.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4B291-E69D-2526-E462-07E660CB07B8}"/>
              </a:ext>
            </a:extLst>
          </p:cNvPr>
          <p:cNvSpPr txBox="1"/>
          <p:nvPr/>
        </p:nvSpPr>
        <p:spPr>
          <a:xfrm>
            <a:off x="422273" y="3321727"/>
            <a:ext cx="5673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Rubik" pitchFamily="2" charset="-79"/>
                <a:cs typeface="Rubik" pitchFamily="2" charset="-79"/>
              </a:rPr>
              <a:t>Ability to remotely manage and control.</a:t>
            </a:r>
            <a:endParaRPr lang="en-AU" sz="2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0D287D-E800-9861-7D6C-0D6133CB0475}"/>
              </a:ext>
            </a:extLst>
          </p:cNvPr>
          <p:cNvSpPr txBox="1"/>
          <p:nvPr/>
        </p:nvSpPr>
        <p:spPr>
          <a:xfrm>
            <a:off x="422274" y="4265562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Rubik" pitchFamily="2" charset="-79"/>
                <a:cs typeface="Rubik" pitchFamily="2" charset="-79"/>
              </a:rPr>
              <a:t>Framework for further automation</a:t>
            </a:r>
            <a:r>
              <a:rPr lang="en-AU" sz="2200"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3E55E-1F08-CF25-6EDB-00EFFA3B0843}"/>
              </a:ext>
            </a:extLst>
          </p:cNvPr>
          <p:cNvSpPr txBox="1"/>
          <p:nvPr/>
        </p:nvSpPr>
        <p:spPr>
          <a:xfrm>
            <a:off x="6552726" y="2123861"/>
            <a:ext cx="4797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Rubik" pitchFamily="2" charset="-79"/>
                <a:cs typeface="Rubik" pitchFamily="2" charset="-79"/>
              </a:rPr>
              <a:t>High assurance and reliability</a:t>
            </a:r>
            <a:r>
              <a:rPr lang="en-AU" sz="2200"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5A496-5291-C0E4-2949-BF98A0CD0E32}"/>
              </a:ext>
            </a:extLst>
          </p:cNvPr>
          <p:cNvSpPr txBox="1"/>
          <p:nvPr/>
        </p:nvSpPr>
        <p:spPr>
          <a:xfrm>
            <a:off x="6552727" y="3040622"/>
            <a:ext cx="4797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Weights &amp; vehicle classification.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EA089-A652-81AC-A881-0816C2DA2FBB}"/>
              </a:ext>
            </a:extLst>
          </p:cNvPr>
          <p:cNvSpPr txBox="1"/>
          <p:nvPr/>
        </p:nvSpPr>
        <p:spPr>
          <a:xfrm>
            <a:off x="6552727" y="3960433"/>
            <a:ext cx="4797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Brand agnostic system.</a:t>
            </a:r>
          </a:p>
        </p:txBody>
      </p:sp>
    </p:spTree>
    <p:extLst>
      <p:ext uri="{BB962C8B-B14F-4D97-AF65-F5344CB8AC3E}">
        <p14:creationId xmlns:p14="http://schemas.microsoft.com/office/powerpoint/2010/main" val="333389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ubik Regular" pitchFamily="2" charset="-79"/>
                <a:cs typeface="Rubik Regular" pitchFamily="2" charset="-79"/>
              </a:rPr>
              <a:t>Case Study:</a:t>
            </a:r>
            <a:br>
              <a:rPr lang="en-US" sz="3200" b="1">
                <a:latin typeface="Rubik SemiBold" pitchFamily="2" charset="-79"/>
                <a:cs typeface="Rubik SemiBold" pitchFamily="2" charset="-79"/>
              </a:rPr>
            </a:br>
            <a:r>
              <a:rPr lang="en-US" sz="3600" b="1">
                <a:latin typeface="Rubik SemiBold" pitchFamily="2" charset="-79"/>
                <a:cs typeface="Rubik SemiBold" pitchFamily="2" charset="-79"/>
              </a:rPr>
              <a:t>McColl’s Transport</a:t>
            </a:r>
            <a:endParaRPr lang="en-AU" sz="3200" b="1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69045-4053-92CE-E1E5-74BC9C11232E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68CFCD0-71B8-6569-6E76-45F0B670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6FF8F6-AEFD-B29F-F9C7-F32BDEDC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DF50BD6-B638-4A90-49EA-52DB44544741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5587E-0DA7-B4DA-07E9-45F31AE14A84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81AFFD-BDB8-B876-84E8-FCC61156F014}"/>
              </a:ext>
            </a:extLst>
          </p:cNvPr>
          <p:cNvSpPr txBox="1"/>
          <p:nvPr/>
        </p:nvSpPr>
        <p:spPr>
          <a:xfrm>
            <a:off x="422273" y="2102931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Had their own existing OBM system.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B1B164-8E7F-1B26-5164-D422E345DAB7}"/>
              </a:ext>
            </a:extLst>
          </p:cNvPr>
          <p:cNvGrpSpPr/>
          <p:nvPr/>
        </p:nvGrpSpPr>
        <p:grpSpPr>
          <a:xfrm>
            <a:off x="5932249" y="3107438"/>
            <a:ext cx="5595126" cy="2292456"/>
            <a:chOff x="6785429" y="3651922"/>
            <a:chExt cx="5116285" cy="1999286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5FC94FD-A30B-D8C0-F5D3-8E884C94B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85429" y="3651922"/>
              <a:ext cx="5116285" cy="199928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C4CB7C-2862-34E3-EF55-757AA512A641}"/>
                </a:ext>
              </a:extLst>
            </p:cNvPr>
            <p:cNvSpPr txBox="1"/>
            <p:nvPr/>
          </p:nvSpPr>
          <p:spPr>
            <a:xfrm>
              <a:off x="7039723" y="4005675"/>
              <a:ext cx="3749457" cy="96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Installing our first 20 units has been a simple and straight forward process. We are already realising mass gains. Love the product!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121CD8-F4A7-8630-4191-4ECB1520FACA}"/>
                </a:ext>
              </a:extLst>
            </p:cNvPr>
            <p:cNvSpPr txBox="1"/>
            <p:nvPr/>
          </p:nvSpPr>
          <p:spPr>
            <a:xfrm>
              <a:off x="7039723" y="5064091"/>
              <a:ext cx="4513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Fleet Improvement &amp; Data Manager – McColl’s Transport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1D7293-040C-6F81-8D92-ED23DB667306}"/>
              </a:ext>
            </a:extLst>
          </p:cNvPr>
          <p:cNvSpPr txBox="1"/>
          <p:nvPr/>
        </p:nvSpPr>
        <p:spPr>
          <a:xfrm>
            <a:off x="422273" y="4442261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Managing quality assurance is McColl’s responsibility.</a:t>
            </a:r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3AE3F87D-FBA0-7F84-D8D6-25947546F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151" y="533175"/>
            <a:ext cx="1404478" cy="115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DAF92-4F79-1959-9D03-A9AAD7AEC77F}"/>
              </a:ext>
            </a:extLst>
          </p:cNvPr>
          <p:cNvSpPr txBox="1"/>
          <p:nvPr/>
        </p:nvSpPr>
        <p:spPr>
          <a:xfrm>
            <a:off x="422273" y="3257801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We made it work with a V-DAQ purpose fit solution.</a:t>
            </a:r>
          </a:p>
        </p:txBody>
      </p:sp>
    </p:spTree>
    <p:extLst>
      <p:ext uri="{BB962C8B-B14F-4D97-AF65-F5344CB8AC3E}">
        <p14:creationId xmlns:p14="http://schemas.microsoft.com/office/powerpoint/2010/main" val="181201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ubik Regular" pitchFamily="2" charset="-79"/>
                <a:cs typeface="Rubik Regular" pitchFamily="2" charset="-79"/>
              </a:rPr>
              <a:t>Case Study:</a:t>
            </a:r>
            <a:br>
              <a:rPr lang="en-US" sz="3200" b="1">
                <a:latin typeface="Rubik SemiBold" pitchFamily="2" charset="-79"/>
                <a:cs typeface="Rubik SemiBold" pitchFamily="2" charset="-79"/>
              </a:rPr>
            </a:br>
            <a:r>
              <a:rPr lang="en-US" sz="3600" b="1">
                <a:latin typeface="Rubik SemiBold" pitchFamily="2" charset="-79"/>
                <a:cs typeface="Rubik SemiBold" pitchFamily="2" charset="-79"/>
              </a:rPr>
              <a:t>McColl’s Transport</a:t>
            </a:r>
            <a:endParaRPr lang="en-AU" sz="3200" b="1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69045-4053-92CE-E1E5-74BC9C11232E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68CFCD0-71B8-6569-6E76-45F0B670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6FF8F6-AEFD-B29F-F9C7-F32BDEDC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DF50BD6-B638-4A90-49EA-52DB44544741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5587E-0DA7-B4DA-07E9-45F31AE14A84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81AFFD-BDB8-B876-84E8-FCC61156F014}"/>
              </a:ext>
            </a:extLst>
          </p:cNvPr>
          <p:cNvSpPr txBox="1"/>
          <p:nvPr/>
        </p:nvSpPr>
        <p:spPr>
          <a:xfrm>
            <a:off x="422273" y="1991790"/>
            <a:ext cx="7226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>
                <a:latin typeface="Rubik" pitchFamily="2" charset="-79"/>
                <a:cs typeface="Rubik" pitchFamily="2" charset="-79"/>
              </a:rPr>
              <a:t>McColl’s is now implementing Wireless OBM across their fleet and seeing a range of benefits: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FCF76-E418-4258-F48B-EE4DC1A30C1E}"/>
              </a:ext>
            </a:extLst>
          </p:cNvPr>
          <p:cNvSpPr txBox="1"/>
          <p:nvPr/>
        </p:nvSpPr>
        <p:spPr>
          <a:xfrm>
            <a:off x="422273" y="4608770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Greater visibility, control &amp; flexibility.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72C73-77A0-EAFE-5C2A-78B4D9C9A00C}"/>
              </a:ext>
            </a:extLst>
          </p:cNvPr>
          <p:cNvSpPr txBox="1"/>
          <p:nvPr/>
        </p:nvSpPr>
        <p:spPr>
          <a:xfrm>
            <a:off x="422273" y="3258859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Lower overall costs &amp; ongoing responsibilities.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7CE42-4DD8-2DF6-60A8-C168B5516BCC}"/>
              </a:ext>
            </a:extLst>
          </p:cNvPr>
          <p:cNvSpPr txBox="1"/>
          <p:nvPr/>
        </p:nvSpPr>
        <p:spPr>
          <a:xfrm>
            <a:off x="5837145" y="3262346"/>
            <a:ext cx="4797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Higher precision data directly increased payload by 800kg, lowering error margins.</a:t>
            </a:r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1769438B-24D3-B7A4-64DD-A9AC1A9A6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151" y="533175"/>
            <a:ext cx="1404478" cy="1156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8543A-5AEF-4567-3F81-3A0991CFD568}"/>
              </a:ext>
            </a:extLst>
          </p:cNvPr>
          <p:cNvSpPr txBox="1"/>
          <p:nvPr/>
        </p:nvSpPr>
        <p:spPr>
          <a:xfrm>
            <a:off x="5837145" y="4608770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Meets both their regulatory and business ambitions.</a:t>
            </a:r>
          </a:p>
        </p:txBody>
      </p:sp>
    </p:spTree>
    <p:extLst>
      <p:ext uri="{BB962C8B-B14F-4D97-AF65-F5344CB8AC3E}">
        <p14:creationId xmlns:p14="http://schemas.microsoft.com/office/powerpoint/2010/main" val="271829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8809B-0643-3909-32C7-71125E9C2608}"/>
              </a:ext>
            </a:extLst>
          </p:cNvPr>
          <p:cNvSpPr txBox="1"/>
          <p:nvPr/>
        </p:nvSpPr>
        <p:spPr>
          <a:xfrm>
            <a:off x="422273" y="523947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Today’s Takeaways: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600">
                <a:latin typeface="Rubik SemiBold" pitchFamily="2" charset="-79"/>
                <a:cs typeface="Rubik SemiBold" pitchFamily="2" charset="-79"/>
              </a:rPr>
              <a:t>OEM’s &amp; Suppliers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1B16EA-FB1E-B077-454B-C9AA50242E49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B49891A-A913-4DD3-36BD-C2A5B31E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92FFB3-2557-28A8-19B9-4F087BACF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2580EDD-A5F4-A38A-B3D5-B4B4357D4B9C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61A17-AD90-A0C4-9EB3-3F300DE30421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F0BE4D78-8C4C-7441-E797-0F97014A1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54909" y="1318184"/>
            <a:ext cx="4430394" cy="4221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8588D-6D60-87CA-3AE5-DE5261AED0F9}"/>
              </a:ext>
            </a:extLst>
          </p:cNvPr>
          <p:cNvSpPr txBox="1"/>
          <p:nvPr/>
        </p:nvSpPr>
        <p:spPr>
          <a:xfrm>
            <a:off x="422273" y="2375680"/>
            <a:ext cx="5574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>
                <a:latin typeface="Rubik Regular" pitchFamily="2" charset="-79"/>
                <a:cs typeface="Rubik Regular" pitchFamily="2" charset="-79"/>
              </a:rPr>
              <a:t>Come and ta</a:t>
            </a:r>
            <a:r>
              <a:rPr lang="en-AU" sz="2200">
                <a:latin typeface="Rubik" pitchFamily="2" charset="-79"/>
                <a:cs typeface="Rubik" pitchFamily="2" charset="-79"/>
              </a:rPr>
              <a:t>lk to us about how our technology can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6827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8809B-0643-3909-32C7-71125E9C2608}"/>
              </a:ext>
            </a:extLst>
          </p:cNvPr>
          <p:cNvSpPr txBox="1"/>
          <p:nvPr/>
        </p:nvSpPr>
        <p:spPr>
          <a:xfrm>
            <a:off x="422273" y="523947"/>
            <a:ext cx="9260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Today’s Takeaways: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600">
                <a:latin typeface="Rubik SemiBold" pitchFamily="2" charset="-79"/>
                <a:cs typeface="Rubik SemiBold" pitchFamily="2" charset="-79"/>
              </a:rPr>
              <a:t>Governments &amp; International Guests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A7D1F-087D-4D64-7572-532DE0317015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3FF8293-F3EA-E4D4-ED41-B0297C778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C6DD611-78B4-BCA9-092B-D40089A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3D59C78-582A-EEF0-ACFB-EC1A36579F8B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3B462C-4AE5-CB1D-2228-AB620A966AF3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FB2E9D-E487-13E1-6179-62CDE35EC331}"/>
              </a:ext>
            </a:extLst>
          </p:cNvPr>
          <p:cNvSpPr txBox="1"/>
          <p:nvPr/>
        </p:nvSpPr>
        <p:spPr>
          <a:xfrm>
            <a:off x="422273" y="1935653"/>
            <a:ext cx="5574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 SemiBold" pitchFamily="2" charset="-79"/>
                <a:cs typeface="Rubik SemiBold" pitchFamily="2" charset="-79"/>
              </a:rPr>
              <a:t>Governments in Australia/overseas</a:t>
            </a:r>
            <a:r>
              <a:rPr lang="en-AU" sz="2200">
                <a:latin typeface="Rubik" pitchFamily="2" charset="-79"/>
                <a:cs typeface="Rubik" pitchFamily="2" charset="-79"/>
              </a:rPr>
              <a:t> These technologies are ready to be used at scale.</a:t>
            </a:r>
            <a:br>
              <a:rPr lang="en-AU" sz="2200">
                <a:latin typeface="Rubik" pitchFamily="2" charset="-79"/>
                <a:cs typeface="Rubik" pitchFamily="2" charset="-79"/>
              </a:rPr>
            </a:br>
            <a:br>
              <a:rPr lang="en-AU" sz="2200">
                <a:latin typeface="Rubik" pitchFamily="2" charset="-79"/>
                <a:cs typeface="Rubik" pitchFamily="2" charset="-79"/>
              </a:rPr>
            </a:br>
            <a:r>
              <a:rPr lang="en-AU" sz="2200">
                <a:latin typeface="Rubik" pitchFamily="2" charset="-79"/>
                <a:cs typeface="Rubik" pitchFamily="2" charset="-79"/>
              </a:rPr>
              <a:t>Importance to consider service delivery as part of the framework.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6D34A-175F-AE02-0717-CDE7DA632DEE}"/>
              </a:ext>
            </a:extLst>
          </p:cNvPr>
          <p:cNvSpPr txBox="1"/>
          <p:nvPr/>
        </p:nvSpPr>
        <p:spPr>
          <a:xfrm>
            <a:off x="422273" y="4406435"/>
            <a:ext cx="5574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 SemiBold" pitchFamily="2" charset="-79"/>
                <a:cs typeface="Rubik SemiBold" pitchFamily="2" charset="-79"/>
              </a:rPr>
              <a:t>For those interested:</a:t>
            </a:r>
            <a:br>
              <a:rPr lang="en-AU" sz="2200">
                <a:latin typeface="Rubik" pitchFamily="2" charset="-79"/>
                <a:cs typeface="Rubik" pitchFamily="2" charset="-79"/>
              </a:rPr>
            </a:br>
            <a:r>
              <a:rPr lang="en-AU" sz="2200">
                <a:latin typeface="Rubik" pitchFamily="2" charset="-79"/>
                <a:cs typeface="Rubik" pitchFamily="2" charset="-79"/>
              </a:rPr>
              <a:t>Talk to us about implementing our technology for your requirements.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957EAD-95C9-8A01-4492-A184AF8BA1D4}"/>
              </a:ext>
            </a:extLst>
          </p:cNvPr>
          <p:cNvGrpSpPr/>
          <p:nvPr/>
        </p:nvGrpSpPr>
        <p:grpSpPr>
          <a:xfrm>
            <a:off x="6640762" y="2087897"/>
            <a:ext cx="4892993" cy="2682206"/>
            <a:chOff x="6640762" y="2236697"/>
            <a:chExt cx="4892993" cy="268220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432AC3E-2306-0BF3-EFBF-0E472EB9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40762" y="2236697"/>
              <a:ext cx="4892993" cy="268220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BC1C60-94D3-00F4-80C7-23702F8B338F}"/>
                </a:ext>
              </a:extLst>
            </p:cNvPr>
            <p:cNvSpPr txBox="1"/>
            <p:nvPr/>
          </p:nvSpPr>
          <p:spPr>
            <a:xfrm>
              <a:off x="8511540" y="2267296"/>
              <a:ext cx="27497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600">
                  <a:solidFill>
                    <a:schemeClr val="bg1"/>
                  </a:solidFill>
                  <a:latin typeface="Rubik SemiBold" pitchFamily="2" charset="-79"/>
                  <a:cs typeface="Rubik SemiBold" pitchFamily="2" charset="-79"/>
                </a:rPr>
                <a:t>Get in contact!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A4B962-3FF0-59BF-C5A2-BB99F5D8F95B}"/>
                </a:ext>
              </a:extLst>
            </p:cNvPr>
            <p:cNvSpPr txBox="1"/>
            <p:nvPr/>
          </p:nvSpPr>
          <p:spPr>
            <a:xfrm>
              <a:off x="8289619" y="4190992"/>
              <a:ext cx="2914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200">
                  <a:latin typeface="Rubik SemiBold" pitchFamily="2" charset="-79"/>
                  <a:cs typeface="Rubik SemiBold" pitchFamily="2" charset="-79"/>
                </a:rPr>
                <a:t>www.v-daq.com.au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899E31-A3A0-2727-F319-65E1E0673D11}"/>
                </a:ext>
              </a:extLst>
            </p:cNvPr>
            <p:cNvSpPr txBox="1"/>
            <p:nvPr/>
          </p:nvSpPr>
          <p:spPr>
            <a:xfrm>
              <a:off x="8289619" y="3655830"/>
              <a:ext cx="2914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200">
                  <a:latin typeface="Rubik SemiBold" pitchFamily="2" charset="-79"/>
                  <a:cs typeface="Rubik SemiBold" pitchFamily="2" charset="-79"/>
                </a:rPr>
                <a:t>info@v-daq.com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A95DCD-3D06-98DF-1563-112C04D886F7}"/>
                </a:ext>
              </a:extLst>
            </p:cNvPr>
            <p:cNvSpPr txBox="1"/>
            <p:nvPr/>
          </p:nvSpPr>
          <p:spPr>
            <a:xfrm>
              <a:off x="8289619" y="3098293"/>
              <a:ext cx="2914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200">
                  <a:latin typeface="Rubik SemiBold" pitchFamily="2" charset="-79"/>
                  <a:cs typeface="Rubik SemiBold" pitchFamily="2" charset="-79"/>
                </a:rPr>
                <a:t>(02) 4204 8472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DE93354-806E-9264-3009-252586551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80026" y="3023243"/>
              <a:ext cx="1209593" cy="1696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82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4874AE2C-394C-FD2D-969B-11DF64EF3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6"/>
          <a:stretch/>
        </p:blipFill>
        <p:spPr>
          <a:xfrm>
            <a:off x="4339068" y="0"/>
            <a:ext cx="7852932" cy="62617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866F6C3-FA95-B68D-7AF4-D6DC4D6CF1EB}"/>
              </a:ext>
            </a:extLst>
          </p:cNvPr>
          <p:cNvSpPr txBox="1"/>
          <p:nvPr/>
        </p:nvSpPr>
        <p:spPr>
          <a:xfrm>
            <a:off x="422273" y="523947"/>
            <a:ext cx="76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ubik SemiBold" pitchFamily="2" charset="-79"/>
                <a:cs typeface="Rubik SemiBold" pitchFamily="2" charset="-79"/>
              </a:rPr>
              <a:t>Who is V-DAQ?</a:t>
            </a:r>
            <a:endParaRPr lang="en-AU" sz="36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3C0B3-B3C4-A8B4-A6CE-24AFAE600DB9}"/>
              </a:ext>
            </a:extLst>
          </p:cNvPr>
          <p:cNvGrpSpPr/>
          <p:nvPr/>
        </p:nvGrpSpPr>
        <p:grpSpPr>
          <a:xfrm>
            <a:off x="0" y="6261735"/>
            <a:ext cx="12192000" cy="494208"/>
            <a:chOff x="0" y="6261735"/>
            <a:chExt cx="12192000" cy="49420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9C3A9E-75E3-6741-6A43-CAC95AC9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AE33DEB-041E-7C48-BF12-FF007AC7AA7F}"/>
                </a:ext>
              </a:extLst>
            </p:cNvPr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09B2BD-E5B8-8759-3559-033E0505A872}"/>
                </a:ext>
              </a:extLst>
            </p:cNvPr>
            <p:cNvSpPr txBox="1"/>
            <p:nvPr/>
          </p:nvSpPr>
          <p:spPr>
            <a:xfrm>
              <a:off x="318571" y="6478944"/>
              <a:ext cx="5413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2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F8AE3-A788-A8C2-0CE5-4D75A8B7F44D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E7DA518-4F9E-EE89-76C4-F0E827E1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620CC4C-26A7-4414-12FF-E2F130CA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BD6C2E5-652D-372E-D92E-11010D9DCD6C}"/>
                </a:ext>
              </a:extLst>
            </p:cNvPr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1D0E91-4D4F-D29B-4585-0851B71E4153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354FCC-05B4-3822-7148-9CD882E0216E}"/>
              </a:ext>
            </a:extLst>
          </p:cNvPr>
          <p:cNvSpPr txBox="1"/>
          <p:nvPr/>
        </p:nvSpPr>
        <p:spPr>
          <a:xfrm>
            <a:off x="422273" y="1694225"/>
            <a:ext cx="404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Telematics provider specialising in regulatory.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E4993-073E-53CC-9046-D5D55DB54037}"/>
              </a:ext>
            </a:extLst>
          </p:cNvPr>
          <p:cNvSpPr txBox="1"/>
          <p:nvPr/>
        </p:nvSpPr>
        <p:spPr>
          <a:xfrm>
            <a:off x="422273" y="2762993"/>
            <a:ext cx="4044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We develop the hardware, software &amp; manage service delivery &amp; support.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31DB5-4579-51C6-3978-2C4C692DCB30}"/>
              </a:ext>
            </a:extLst>
          </p:cNvPr>
          <p:cNvSpPr txBox="1"/>
          <p:nvPr/>
        </p:nvSpPr>
        <p:spPr>
          <a:xfrm>
            <a:off x="422273" y="5234267"/>
            <a:ext cx="3940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Rubik" pitchFamily="2" charset="-79"/>
                <a:cs typeface="Rubik" pitchFamily="2" charset="-79"/>
              </a:rPr>
              <a:t>Simple</a:t>
            </a:r>
            <a:r>
              <a:rPr lang="en-AU" sz="2200">
                <a:latin typeface="Rubik" pitchFamily="2" charset="-79"/>
                <a:cs typeface="Rubik" pitchFamily="2" charset="-79"/>
              </a:rPr>
              <a:t> and scalable.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9D9C4-EF51-CEDB-89E8-94ADF63BFD10}"/>
              </a:ext>
            </a:extLst>
          </p:cNvPr>
          <p:cNvSpPr txBox="1"/>
          <p:nvPr/>
        </p:nvSpPr>
        <p:spPr>
          <a:xfrm>
            <a:off x="422273" y="4167907"/>
            <a:ext cx="404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Meeting specific data requirements in AUS.</a:t>
            </a:r>
          </a:p>
        </p:txBody>
      </p:sp>
    </p:spTree>
    <p:extLst>
      <p:ext uri="{BB962C8B-B14F-4D97-AF65-F5344CB8AC3E}">
        <p14:creationId xmlns:p14="http://schemas.microsoft.com/office/powerpoint/2010/main" val="166914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1684C-0793-6984-03AA-C0A72A21B31E}"/>
              </a:ext>
            </a:extLst>
          </p:cNvPr>
          <p:cNvSpPr txBox="1"/>
          <p:nvPr/>
        </p:nvSpPr>
        <p:spPr>
          <a:xfrm>
            <a:off x="443405" y="523947"/>
            <a:ext cx="760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Our Innovation: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200">
                <a:latin typeface="Rubik SemiBold" pitchFamily="2" charset="-79"/>
                <a:cs typeface="Rubik SemiBold" pitchFamily="2" charset="-79"/>
              </a:rPr>
              <a:t>Technology for our Industry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AF72BE-76BD-C549-7200-D69B2790A396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E2559DA-0720-5382-7916-A91F67CD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E98467B-DAD5-5462-1620-A16B74EF7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DB8A470-9DBF-59BA-0FAB-0ACE38123963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52CC9F-4B89-6E30-9F5F-F34692D93AA3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5643C730-DA21-F9F2-C252-AC678F4FC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1722" y="1313642"/>
            <a:ext cx="3017255" cy="42307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DF9279-B121-2D80-4426-89A3F3AA6196}"/>
              </a:ext>
            </a:extLst>
          </p:cNvPr>
          <p:cNvGrpSpPr/>
          <p:nvPr/>
        </p:nvGrpSpPr>
        <p:grpSpPr>
          <a:xfrm>
            <a:off x="443404" y="2013816"/>
            <a:ext cx="4985846" cy="3533621"/>
            <a:chOff x="443404" y="1891352"/>
            <a:chExt cx="4985846" cy="35336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7BABFF-8A60-5B90-EF9B-87C3C7618C39}"/>
                </a:ext>
              </a:extLst>
            </p:cNvPr>
            <p:cNvSpPr txBox="1"/>
            <p:nvPr/>
          </p:nvSpPr>
          <p:spPr>
            <a:xfrm>
              <a:off x="443406" y="3135482"/>
              <a:ext cx="3738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Credit card sized Tag.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A311A0-E309-17A8-F178-8F9805D05A66}"/>
                </a:ext>
              </a:extLst>
            </p:cNvPr>
            <p:cNvSpPr txBox="1"/>
            <p:nvPr/>
          </p:nvSpPr>
          <p:spPr>
            <a:xfrm>
              <a:off x="443406" y="1891352"/>
              <a:ext cx="4985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GPS/GNSS &amp; 4G/5G connectivity.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96132A-FE7C-BF01-8AAE-0EDCE7971C40}"/>
                </a:ext>
              </a:extLst>
            </p:cNvPr>
            <p:cNvSpPr txBox="1"/>
            <p:nvPr/>
          </p:nvSpPr>
          <p:spPr>
            <a:xfrm>
              <a:off x="443405" y="2513417"/>
              <a:ext cx="3738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Long-range Bluetooth.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2C4E87-6515-E49B-A0A8-E0B535C96897}"/>
                </a:ext>
              </a:extLst>
            </p:cNvPr>
            <p:cNvSpPr txBox="1"/>
            <p:nvPr/>
          </p:nvSpPr>
          <p:spPr>
            <a:xfrm>
              <a:off x="443404" y="3756821"/>
              <a:ext cx="37382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Self-installed in 20min.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C3D5A3-20D2-D507-9D42-6FF949A0CFD0}"/>
                </a:ext>
              </a:extLst>
            </p:cNvPr>
            <p:cNvSpPr txBox="1"/>
            <p:nvPr/>
          </p:nvSpPr>
          <p:spPr>
            <a:xfrm>
              <a:off x="443404" y="4378160"/>
              <a:ext cx="47932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Any vehicle, any brand, any age.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B99DD9-D416-F808-6A34-BD59C0FD69D9}"/>
                </a:ext>
              </a:extLst>
            </p:cNvPr>
            <p:cNvSpPr txBox="1"/>
            <p:nvPr/>
          </p:nvSpPr>
          <p:spPr>
            <a:xfrm>
              <a:off x="464538" y="4994086"/>
              <a:ext cx="4567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AU" sz="2200">
                  <a:latin typeface="Rubik" pitchFamily="2" charset="-79"/>
                  <a:cs typeface="Rubik" pitchFamily="2" charset="-79"/>
                </a:rPr>
                <a:t>Ease of physical fulfilment.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25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ubik SemiBold" pitchFamily="2" charset="-79"/>
                <a:cs typeface="Rubik SemiBold" pitchFamily="2" charset="-79"/>
              </a:rPr>
              <a:t>Our Story</a:t>
            </a:r>
            <a:endParaRPr lang="en-AU" sz="36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9218F-26B6-1999-2996-913535704372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07EF3FA-BDC7-34B2-DD10-8B266A56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CF41F68-7B83-A1F4-308C-8426796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9AF9156-36A1-35A1-2138-6D0C27FD5C69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5C666C-2D9E-8CDC-BBCD-AD4B15CA5CB7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AA6682-75BA-47E6-B703-4A9F49A036B9}"/>
              </a:ext>
            </a:extLst>
          </p:cNvPr>
          <p:cNvSpPr txBox="1"/>
          <p:nvPr/>
        </p:nvSpPr>
        <p:spPr>
          <a:xfrm>
            <a:off x="422273" y="1635652"/>
            <a:ext cx="67260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>
                <a:latin typeface="Rubik" pitchFamily="2" charset="-79"/>
                <a:cs typeface="Rubik" pitchFamily="2" charset="-79"/>
              </a:rPr>
              <a:t>In less than three years, </a:t>
            </a:r>
            <a:r>
              <a:rPr lang="en-AU" sz="2200">
                <a:latin typeface="Rubik SemiBold" pitchFamily="2" charset="-79"/>
                <a:cs typeface="Rubik SemiBold" pitchFamily="2" charset="-79"/>
              </a:rPr>
              <a:t>30% of Freight Operators</a:t>
            </a:r>
            <a:r>
              <a:rPr lang="en-AU" sz="2200">
                <a:latin typeface="Rubik" pitchFamily="2" charset="-79"/>
                <a:cs typeface="Rubik" pitchFamily="2" charset="-79"/>
              </a:rPr>
              <a:t> now use V-DAQ services for their regulatory telematics requirements. </a:t>
            </a:r>
          </a:p>
          <a:p>
            <a:endParaRPr lang="en-AU" sz="2200">
              <a:latin typeface="Rubik" pitchFamily="2" charset="-79"/>
              <a:cs typeface="Rubik" pitchFamily="2" charset="-79"/>
            </a:endParaRPr>
          </a:p>
          <a:p>
            <a:endParaRPr lang="en-AU" sz="2200">
              <a:latin typeface="Rubik" pitchFamily="2" charset="-79"/>
              <a:cs typeface="Rubik" pitchFamily="2" charset="-79"/>
            </a:endParaRPr>
          </a:p>
          <a:p>
            <a:r>
              <a:rPr lang="en-AU" sz="2600">
                <a:latin typeface="Rubik SemiBold" pitchFamily="2" charset="-79"/>
                <a:cs typeface="Rubik SemiBold" pitchFamily="2" charset="-79"/>
              </a:rPr>
              <a:t>But how did we get here?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4AD9A6-DEA0-AE89-19D9-0FBFC1DA23E1}"/>
              </a:ext>
            </a:extLst>
          </p:cNvPr>
          <p:cNvGrpSpPr/>
          <p:nvPr/>
        </p:nvGrpSpPr>
        <p:grpSpPr>
          <a:xfrm>
            <a:off x="6638005" y="1336538"/>
            <a:ext cx="4573604" cy="4184924"/>
            <a:chOff x="6613137" y="1446936"/>
            <a:chExt cx="4573604" cy="418492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A31C705-9130-3F03-8F17-0593E2440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1347" y="2422045"/>
              <a:ext cx="2535999" cy="320981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23F268-3B07-F9DC-85BE-D2F822C6DFA0}"/>
                </a:ext>
              </a:extLst>
            </p:cNvPr>
            <p:cNvGrpSpPr/>
            <p:nvPr/>
          </p:nvGrpSpPr>
          <p:grpSpPr>
            <a:xfrm>
              <a:off x="6613137" y="1446936"/>
              <a:ext cx="4573604" cy="3941162"/>
              <a:chOff x="6858052" y="1446936"/>
              <a:chExt cx="4573604" cy="39411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5ACD76-DE71-8A83-E302-C89D00F0B45C}"/>
                  </a:ext>
                </a:extLst>
              </p:cNvPr>
              <p:cNvGrpSpPr/>
              <p:nvPr/>
            </p:nvGrpSpPr>
            <p:grpSpPr>
              <a:xfrm>
                <a:off x="6858052" y="3429000"/>
                <a:ext cx="1412879" cy="1959098"/>
                <a:chOff x="7369172" y="3429000"/>
                <a:chExt cx="1412879" cy="1959098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8D3CB9E-26AF-BA2C-3B50-3B4361E76F57}"/>
                    </a:ext>
                  </a:extLst>
                </p:cNvPr>
                <p:cNvSpPr txBox="1"/>
                <p:nvPr/>
              </p:nvSpPr>
              <p:spPr>
                <a:xfrm>
                  <a:off x="7369172" y="3429000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chemeClr val="bg1">
                          <a:lumMod val="85000"/>
                        </a:schemeClr>
                      </a:solidFill>
                      <a:latin typeface="Rubik SemiBold" pitchFamily="2" charset="-79"/>
                      <a:cs typeface="Rubik SemiBold" pitchFamily="2" charset="-79"/>
                    </a:rPr>
                    <a:t>2021</a:t>
                  </a:r>
                  <a:endParaRPr lang="en-AU" sz="3600">
                    <a:solidFill>
                      <a:schemeClr val="bg1">
                        <a:lumMod val="85000"/>
                      </a:schemeClr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B906C0-DBB5-8AC8-4B29-714A047C0C19}"/>
                    </a:ext>
                  </a:extLst>
                </p:cNvPr>
                <p:cNvSpPr txBox="1"/>
                <p:nvPr/>
              </p:nvSpPr>
              <p:spPr>
                <a:xfrm>
                  <a:off x="7369172" y="4075331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chemeClr val="bg1">
                          <a:lumMod val="75000"/>
                        </a:schemeClr>
                      </a:solidFill>
                      <a:latin typeface="Rubik SemiBold" pitchFamily="2" charset="-79"/>
                      <a:cs typeface="Rubik SemiBold" pitchFamily="2" charset="-79"/>
                    </a:rPr>
                    <a:t>2022</a:t>
                  </a:r>
                  <a:endParaRPr lang="en-AU" sz="3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A9219B-C112-531D-0749-A229372CF6F3}"/>
                    </a:ext>
                  </a:extLst>
                </p:cNvPr>
                <p:cNvSpPr txBox="1"/>
                <p:nvPr/>
              </p:nvSpPr>
              <p:spPr>
                <a:xfrm>
                  <a:off x="7369173" y="4741767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5D9DD9"/>
                      </a:solidFill>
                      <a:latin typeface="Rubik SemiBold" pitchFamily="2" charset="-79"/>
                      <a:cs typeface="Rubik SemiBold" pitchFamily="2" charset="-79"/>
                    </a:rPr>
                    <a:t>2023</a:t>
                  </a:r>
                  <a:endParaRPr lang="en-AU" sz="3600">
                    <a:solidFill>
                      <a:srgbClr val="5D9DD9"/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26F03A-095A-D27E-3C0B-23D015604746}"/>
                  </a:ext>
                </a:extLst>
              </p:cNvPr>
              <p:cNvSpPr txBox="1"/>
              <p:nvPr/>
            </p:nvSpPr>
            <p:spPr>
              <a:xfrm>
                <a:off x="7913619" y="1446936"/>
                <a:ext cx="351803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2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rPr>
                  <a:t>Australian </a:t>
                </a:r>
              </a:p>
              <a:p>
                <a:pPr algn="r"/>
                <a:r>
                  <a:rPr lang="en-AU" sz="2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rPr>
                  <a:t>Transport Operators</a:t>
                </a:r>
                <a:endParaRPr lang="en-AU" sz="2600">
                  <a:solidFill>
                    <a:schemeClr val="bg1">
                      <a:lumMod val="75000"/>
                    </a:schemeClr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813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ubik SemiBold" pitchFamily="2" charset="-79"/>
                <a:cs typeface="Rubik SemiBold" pitchFamily="2" charset="-79"/>
              </a:rPr>
              <a:t>Our Story</a:t>
            </a:r>
            <a:endParaRPr lang="en-AU" sz="36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9218F-26B6-1999-2996-913535704372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07EF3FA-BDC7-34B2-DD10-8B266A56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CF41F68-7B83-A1F4-308C-8426796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9AF9156-36A1-35A1-2138-6D0C27FD5C69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5C666C-2D9E-8CDC-BBCD-AD4B15CA5CB7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A47240-A2B3-BAE9-A76F-0BBC73BCFE4E}"/>
              </a:ext>
            </a:extLst>
          </p:cNvPr>
          <p:cNvSpPr txBox="1"/>
          <p:nvPr/>
        </p:nvSpPr>
        <p:spPr>
          <a:xfrm>
            <a:off x="422272" y="1525794"/>
            <a:ext cx="4202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Listened to Industry.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45F4C-A7F1-83E5-807F-EF8DE0B97601}"/>
              </a:ext>
            </a:extLst>
          </p:cNvPr>
          <p:cNvSpPr txBox="1"/>
          <p:nvPr/>
        </p:nvSpPr>
        <p:spPr>
          <a:xfrm>
            <a:off x="422272" y="2220673"/>
            <a:ext cx="4461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Tailored products &amp; services.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3EB673-6BCC-5CDC-1DD3-6E755E9FF971}"/>
              </a:ext>
            </a:extLst>
          </p:cNvPr>
          <p:cNvSpPr txBox="1"/>
          <p:nvPr/>
        </p:nvSpPr>
        <p:spPr>
          <a:xfrm>
            <a:off x="422272" y="2882323"/>
            <a:ext cx="446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Ensured tangible benefits for operators (increased ROI etc.)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76DFF6-0613-F673-93E6-C09AB0075B3B}"/>
              </a:ext>
            </a:extLst>
          </p:cNvPr>
          <p:cNvGrpSpPr/>
          <p:nvPr/>
        </p:nvGrpSpPr>
        <p:grpSpPr>
          <a:xfrm>
            <a:off x="6638005" y="1336538"/>
            <a:ext cx="4573604" cy="4184924"/>
            <a:chOff x="6613137" y="1446936"/>
            <a:chExt cx="4573604" cy="418492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162DAEF-1641-C770-B4D2-2414EA50F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1347" y="2422045"/>
              <a:ext cx="2535999" cy="3209815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984037-C379-6B29-6E47-0895C7083A8F}"/>
                </a:ext>
              </a:extLst>
            </p:cNvPr>
            <p:cNvGrpSpPr/>
            <p:nvPr/>
          </p:nvGrpSpPr>
          <p:grpSpPr>
            <a:xfrm>
              <a:off x="6613137" y="1446936"/>
              <a:ext cx="4573604" cy="3941162"/>
              <a:chOff x="6858052" y="1446936"/>
              <a:chExt cx="4573604" cy="394116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E58024E-394C-E767-AB1D-00292EFFEBAA}"/>
                  </a:ext>
                </a:extLst>
              </p:cNvPr>
              <p:cNvGrpSpPr/>
              <p:nvPr/>
            </p:nvGrpSpPr>
            <p:grpSpPr>
              <a:xfrm>
                <a:off x="6858052" y="3429000"/>
                <a:ext cx="1412879" cy="1959098"/>
                <a:chOff x="7369172" y="3429000"/>
                <a:chExt cx="1412879" cy="195909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0B1C1DC-42C1-3F82-51A1-98E1FE286852}"/>
                    </a:ext>
                  </a:extLst>
                </p:cNvPr>
                <p:cNvSpPr txBox="1"/>
                <p:nvPr/>
              </p:nvSpPr>
              <p:spPr>
                <a:xfrm>
                  <a:off x="7369172" y="3429000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chemeClr val="bg1">
                          <a:lumMod val="85000"/>
                        </a:schemeClr>
                      </a:solidFill>
                      <a:latin typeface="Rubik SemiBold" pitchFamily="2" charset="-79"/>
                      <a:cs typeface="Rubik SemiBold" pitchFamily="2" charset="-79"/>
                    </a:rPr>
                    <a:t>2021</a:t>
                  </a:r>
                  <a:endParaRPr lang="en-AU" sz="3600">
                    <a:solidFill>
                      <a:schemeClr val="bg1">
                        <a:lumMod val="85000"/>
                      </a:schemeClr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2610331-F98B-E9F1-CAD9-2D013B670452}"/>
                    </a:ext>
                  </a:extLst>
                </p:cNvPr>
                <p:cNvSpPr txBox="1"/>
                <p:nvPr/>
              </p:nvSpPr>
              <p:spPr>
                <a:xfrm>
                  <a:off x="7369172" y="4075331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chemeClr val="bg1">
                          <a:lumMod val="75000"/>
                        </a:schemeClr>
                      </a:solidFill>
                      <a:latin typeface="Rubik SemiBold" pitchFamily="2" charset="-79"/>
                      <a:cs typeface="Rubik SemiBold" pitchFamily="2" charset="-79"/>
                    </a:rPr>
                    <a:t>2022</a:t>
                  </a:r>
                  <a:endParaRPr lang="en-AU" sz="3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CBA2315-8F5A-A390-0FB0-25AE94E0CD70}"/>
                    </a:ext>
                  </a:extLst>
                </p:cNvPr>
                <p:cNvSpPr txBox="1"/>
                <p:nvPr/>
              </p:nvSpPr>
              <p:spPr>
                <a:xfrm>
                  <a:off x="7369173" y="4741767"/>
                  <a:ext cx="14128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5D9DD9"/>
                      </a:solidFill>
                      <a:latin typeface="Rubik SemiBold" pitchFamily="2" charset="-79"/>
                      <a:cs typeface="Rubik SemiBold" pitchFamily="2" charset="-79"/>
                    </a:rPr>
                    <a:t>2023</a:t>
                  </a:r>
                  <a:endParaRPr lang="en-AU" sz="3600">
                    <a:solidFill>
                      <a:srgbClr val="5D9DD9"/>
                    </a:solidFill>
                    <a:latin typeface="Rubik SemiBold" pitchFamily="2" charset="-79"/>
                    <a:cs typeface="Rubik SemiBold" pitchFamily="2" charset="-79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C83C12-E155-DF3D-A11B-C328C56182AA}"/>
                  </a:ext>
                </a:extLst>
              </p:cNvPr>
              <p:cNvSpPr txBox="1"/>
              <p:nvPr/>
            </p:nvSpPr>
            <p:spPr>
              <a:xfrm>
                <a:off x="7913619" y="1446936"/>
                <a:ext cx="351803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2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rPr>
                  <a:t>Australian </a:t>
                </a:r>
              </a:p>
              <a:p>
                <a:pPr algn="r"/>
                <a:r>
                  <a:rPr lang="en-AU" sz="2600">
                    <a:solidFill>
                      <a:schemeClr val="bg1">
                        <a:lumMod val="75000"/>
                      </a:schemeClr>
                    </a:solidFill>
                    <a:latin typeface="Rubik SemiBold" pitchFamily="2" charset="-79"/>
                    <a:cs typeface="Rubik SemiBold" pitchFamily="2" charset="-79"/>
                  </a:rPr>
                  <a:t>Transport Operators</a:t>
                </a:r>
                <a:endParaRPr lang="en-AU" sz="2600">
                  <a:solidFill>
                    <a:schemeClr val="bg1">
                      <a:lumMod val="75000"/>
                    </a:schemeClr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18341D-3110-CC13-1F1B-57DEABFFEE42}"/>
              </a:ext>
            </a:extLst>
          </p:cNvPr>
          <p:cNvSpPr txBox="1"/>
          <p:nvPr/>
        </p:nvSpPr>
        <p:spPr>
          <a:xfrm>
            <a:off x="422272" y="3917310"/>
            <a:ext cx="446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Rubik" pitchFamily="2" charset="-79"/>
                <a:cs typeface="Rubik" pitchFamily="2" charset="-79"/>
              </a:rPr>
              <a:t>Focused simplicity of all aspects for success.</a:t>
            </a:r>
            <a:endParaRPr lang="en-AU" sz="2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FDCFE-E275-9758-0149-9BAE853D4CA3}"/>
              </a:ext>
            </a:extLst>
          </p:cNvPr>
          <p:cNvSpPr txBox="1"/>
          <p:nvPr/>
        </p:nvSpPr>
        <p:spPr>
          <a:xfrm>
            <a:off x="422272" y="4974342"/>
            <a:ext cx="4802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Driving the success of the National Telematics Framework.</a:t>
            </a:r>
          </a:p>
        </p:txBody>
      </p:sp>
    </p:spTree>
    <p:extLst>
      <p:ext uri="{BB962C8B-B14F-4D97-AF65-F5344CB8AC3E}">
        <p14:creationId xmlns:p14="http://schemas.microsoft.com/office/powerpoint/2010/main" val="126961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Rubik SemiBold" pitchFamily="2" charset="-79"/>
                <a:cs typeface="Rubik SemiBold" pitchFamily="2" charset="-79"/>
              </a:rPr>
              <a:t>How Did We Deliver This?</a:t>
            </a:r>
            <a:endParaRPr lang="en-AU" sz="36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9218F-26B6-1999-2996-913535704372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07EF3FA-BDC7-34B2-DD10-8B266A56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CF41F68-7B83-A1F4-308C-8426796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9AF9156-36A1-35A1-2138-6D0C27FD5C69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5C666C-2D9E-8CDC-BBCD-AD4B15CA5CB7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1258C9B-E3BF-9E5B-C07B-50E0D1BB27BF}"/>
              </a:ext>
            </a:extLst>
          </p:cNvPr>
          <p:cNvSpPr txBox="1"/>
          <p:nvPr/>
        </p:nvSpPr>
        <p:spPr>
          <a:xfrm>
            <a:off x="422272" y="1694225"/>
            <a:ext cx="436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Complex technology, with a simple customer experience.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34E38-0FDC-4EE1-B9D8-7B04346C9583}"/>
              </a:ext>
            </a:extLst>
          </p:cNvPr>
          <p:cNvSpPr txBox="1"/>
          <p:nvPr/>
        </p:nvSpPr>
        <p:spPr>
          <a:xfrm>
            <a:off x="422272" y="2749155"/>
            <a:ext cx="4451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Easy fulfilment &amp; installation.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46FB-BC16-9BBA-7F5D-0A3E1759D9B1}"/>
              </a:ext>
            </a:extLst>
          </p:cNvPr>
          <p:cNvSpPr txBox="1"/>
          <p:nvPr/>
        </p:nvSpPr>
        <p:spPr>
          <a:xfrm>
            <a:off x="422271" y="3522917"/>
            <a:ext cx="436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Digital onboarding &amp; support.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9D494-E4B1-A836-C977-48D1E88CF30D}"/>
              </a:ext>
            </a:extLst>
          </p:cNvPr>
          <p:cNvSpPr txBox="1"/>
          <p:nvPr/>
        </p:nvSpPr>
        <p:spPr>
          <a:xfrm>
            <a:off x="6022918" y="1694225"/>
            <a:ext cx="462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Ongoing change management.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67F051-9025-0C44-AF9F-9EDB40426A94}"/>
              </a:ext>
            </a:extLst>
          </p:cNvPr>
          <p:cNvGrpSpPr/>
          <p:nvPr/>
        </p:nvGrpSpPr>
        <p:grpSpPr>
          <a:xfrm>
            <a:off x="6316980" y="2831373"/>
            <a:ext cx="4970327" cy="2578146"/>
            <a:chOff x="6081701" y="2973295"/>
            <a:chExt cx="4859678" cy="2520752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6E9CA12-2DA0-0D05-ED98-07A8C665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13986" y="2973295"/>
              <a:ext cx="2520752" cy="252075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194D6D2-0D3A-688E-B238-619FF5EE295D}"/>
                </a:ext>
              </a:extLst>
            </p:cNvPr>
            <p:cNvGrpSpPr/>
            <p:nvPr/>
          </p:nvGrpSpPr>
          <p:grpSpPr>
            <a:xfrm>
              <a:off x="6081701" y="3595043"/>
              <a:ext cx="4859678" cy="1897251"/>
              <a:chOff x="5997683" y="3547617"/>
              <a:chExt cx="4859678" cy="18972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A693F8F-27A4-B31A-1EE2-66C959C04605}"/>
                  </a:ext>
                </a:extLst>
              </p:cNvPr>
              <p:cNvGrpSpPr/>
              <p:nvPr/>
            </p:nvGrpSpPr>
            <p:grpSpPr>
              <a:xfrm>
                <a:off x="5997683" y="3547617"/>
                <a:ext cx="4233221" cy="760164"/>
                <a:chOff x="5891213" y="3394681"/>
                <a:chExt cx="4233221" cy="760164"/>
              </a:xfrm>
            </p:grpSpPr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C6E3D208-00BD-7B78-65E6-8BD69A8DE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213" y="3394681"/>
                  <a:ext cx="4202420" cy="760164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2858CA6-EF8B-B7A8-CD90-36D30577C45D}"/>
                    </a:ext>
                  </a:extLst>
                </p:cNvPr>
                <p:cNvSpPr txBox="1"/>
                <p:nvPr/>
              </p:nvSpPr>
              <p:spPr>
                <a:xfrm>
                  <a:off x="5922014" y="3454759"/>
                  <a:ext cx="420242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2600">
                      <a:solidFill>
                        <a:schemeClr val="bg1"/>
                      </a:solidFill>
                      <a:latin typeface="Rubik SemiBold" pitchFamily="2" charset="-79"/>
                      <a:cs typeface="Rubik SemiBold" pitchFamily="2" charset="-79"/>
                    </a:rPr>
                    <a:t>All done entirely online</a:t>
                  </a:r>
                </a:p>
              </p:txBody>
            </p:sp>
          </p:grp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BF4785FD-CCB3-074E-2F1F-8229DC877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332955" y="4026001"/>
                <a:ext cx="595987" cy="1083614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6BC1A9EA-CC4B-6A7D-4CCA-5D8767CB0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784034" y="4018876"/>
                <a:ext cx="1073327" cy="1425992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A3776E-A1E0-2B3F-AEC4-5A7BF5F195AF}"/>
              </a:ext>
            </a:extLst>
          </p:cNvPr>
          <p:cNvSpPr txBox="1"/>
          <p:nvPr/>
        </p:nvSpPr>
        <p:spPr>
          <a:xfrm>
            <a:off x="422271" y="4301523"/>
            <a:ext cx="436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Low-touch wireless connectivity for On-Board Weighing systems.</a:t>
            </a:r>
          </a:p>
        </p:txBody>
      </p:sp>
    </p:spTree>
    <p:extLst>
      <p:ext uri="{BB962C8B-B14F-4D97-AF65-F5344CB8AC3E}">
        <p14:creationId xmlns:p14="http://schemas.microsoft.com/office/powerpoint/2010/main" val="76714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Our Innovation: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200">
                <a:latin typeface="Rubik SemiBold" pitchFamily="2" charset="-79"/>
                <a:cs typeface="Rubik SemiBold" pitchFamily="2" charset="-79"/>
              </a:rPr>
              <a:t>Making On-Board Mass Accessible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2F88C6-F3AC-4605-268E-6B951E5BB363}"/>
              </a:ext>
            </a:extLst>
          </p:cNvPr>
          <p:cNvGrpSpPr/>
          <p:nvPr/>
        </p:nvGrpSpPr>
        <p:grpSpPr>
          <a:xfrm>
            <a:off x="0" y="6277637"/>
            <a:ext cx="12192000" cy="588314"/>
            <a:chOff x="0" y="6261735"/>
            <a:chExt cx="12192000" cy="588314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A9E977-7FFF-2019-A9A4-E3E5C4E12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29349"/>
              <a:ext cx="12192000" cy="5207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5E0CC7F-85F7-C461-58FE-BBE5EEC4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8A2D765-C75F-2DCE-BD5A-522A34E373C9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4D5F8-F1C6-9737-794A-991EFADC8129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F73A0-8FB3-2D57-EA0D-B300EF1DBAF7}"/>
              </a:ext>
            </a:extLst>
          </p:cNvPr>
          <p:cNvGrpSpPr/>
          <p:nvPr/>
        </p:nvGrpSpPr>
        <p:grpSpPr>
          <a:xfrm>
            <a:off x="5805714" y="1703566"/>
            <a:ext cx="5685806" cy="3850093"/>
            <a:chOff x="6023681" y="1981767"/>
            <a:chExt cx="5395520" cy="365352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923F488-2DFD-A5C3-6B92-304D96EF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43407" y="1981767"/>
              <a:ext cx="5075794" cy="36535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7FFC51-D963-B7B5-369D-91CB58011798}"/>
                </a:ext>
              </a:extLst>
            </p:cNvPr>
            <p:cNvSpPr txBox="1"/>
            <p:nvPr/>
          </p:nvSpPr>
          <p:spPr>
            <a:xfrm rot="19828806">
              <a:off x="6023681" y="3416455"/>
              <a:ext cx="1486602" cy="3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16,700kg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B70515-55A9-7ABA-20A0-7B8EC7F54DCB}"/>
                </a:ext>
              </a:extLst>
            </p:cNvPr>
            <p:cNvSpPr txBox="1"/>
            <p:nvPr/>
          </p:nvSpPr>
          <p:spPr>
            <a:xfrm rot="19828806">
              <a:off x="6707246" y="3811494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16,800kg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1BD795-C0E6-4A7A-83FD-42245E7DDEC5}"/>
                </a:ext>
              </a:extLst>
            </p:cNvPr>
            <p:cNvSpPr txBox="1"/>
            <p:nvPr/>
          </p:nvSpPr>
          <p:spPr>
            <a:xfrm rot="19828806">
              <a:off x="7395956" y="4223817"/>
              <a:ext cx="1486602" cy="3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17,100kg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6CBE6-E0D7-62E0-FB0C-9B0E09F011C3}"/>
                </a:ext>
              </a:extLst>
            </p:cNvPr>
            <p:cNvSpPr txBox="1"/>
            <p:nvPr/>
          </p:nvSpPr>
          <p:spPr>
            <a:xfrm rot="19828806">
              <a:off x="8079520" y="4597818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16,500kg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C29966-BC14-8388-8042-EDFC11540267}"/>
                </a:ext>
              </a:extLst>
            </p:cNvPr>
            <p:cNvSpPr txBox="1"/>
            <p:nvPr/>
          </p:nvSpPr>
          <p:spPr>
            <a:xfrm rot="19828806">
              <a:off x="8644150" y="4973220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6,400kg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DE77F71-5CC4-DE6A-9E0B-C890507E226A}"/>
              </a:ext>
            </a:extLst>
          </p:cNvPr>
          <p:cNvSpPr txBox="1"/>
          <p:nvPr/>
        </p:nvSpPr>
        <p:spPr>
          <a:xfrm>
            <a:off x="422273" y="2012486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Current OBM systems are locally interconnected on the vehicle.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1EF60B-545E-5A9B-CEAB-3E9AA5E5CE58}"/>
              </a:ext>
            </a:extLst>
          </p:cNvPr>
          <p:cNvSpPr txBox="1"/>
          <p:nvPr/>
        </p:nvSpPr>
        <p:spPr>
          <a:xfrm>
            <a:off x="422273" y="3243893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Low cost, scalable, simple &amp; efficient to set-up.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1560-644D-4B1D-2C2B-4531530D9783}"/>
              </a:ext>
            </a:extLst>
          </p:cNvPr>
          <p:cNvSpPr txBox="1"/>
          <p:nvPr/>
        </p:nvSpPr>
        <p:spPr>
          <a:xfrm>
            <a:off x="422273" y="4475300"/>
            <a:ext cx="479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Provide genuine value to operators.</a:t>
            </a:r>
          </a:p>
        </p:txBody>
      </p:sp>
    </p:spTree>
    <p:extLst>
      <p:ext uri="{BB962C8B-B14F-4D97-AF65-F5344CB8AC3E}">
        <p14:creationId xmlns:p14="http://schemas.microsoft.com/office/powerpoint/2010/main" val="36399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Our Innovation: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200">
                <a:latin typeface="Rubik SemiBold" pitchFamily="2" charset="-79"/>
                <a:cs typeface="Rubik SemiBold" pitchFamily="2" charset="-79"/>
              </a:rPr>
              <a:t>Making On-Board Mass Accessible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2F88C6-F3AC-4605-268E-6B951E5BB363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A9E977-7FFF-2019-A9A4-E3E5C4E12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5E0CC7F-85F7-C461-58FE-BBE5EEC4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8A2D765-C75F-2DCE-BD5A-522A34E373C9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4D5F8-F1C6-9737-794A-991EFADC8129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F73A0-8FB3-2D57-EA0D-B300EF1DBAF7}"/>
              </a:ext>
            </a:extLst>
          </p:cNvPr>
          <p:cNvGrpSpPr/>
          <p:nvPr/>
        </p:nvGrpSpPr>
        <p:grpSpPr>
          <a:xfrm>
            <a:off x="5805714" y="1698105"/>
            <a:ext cx="5685806" cy="3850093"/>
            <a:chOff x="6023681" y="1981767"/>
            <a:chExt cx="5395520" cy="365352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923F488-2DFD-A5C3-6B92-304D96EF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43407" y="1981767"/>
              <a:ext cx="5075794" cy="36535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7FFC51-D963-B7B5-369D-91CB58011798}"/>
                </a:ext>
              </a:extLst>
            </p:cNvPr>
            <p:cNvSpPr txBox="1"/>
            <p:nvPr/>
          </p:nvSpPr>
          <p:spPr>
            <a:xfrm rot="19828806">
              <a:off x="6023681" y="3416455"/>
              <a:ext cx="1486602" cy="3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16,700kg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B70515-55A9-7ABA-20A0-7B8EC7F54DCB}"/>
                </a:ext>
              </a:extLst>
            </p:cNvPr>
            <p:cNvSpPr txBox="1"/>
            <p:nvPr/>
          </p:nvSpPr>
          <p:spPr>
            <a:xfrm rot="19828806">
              <a:off x="6707246" y="3811494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16,800kg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1BD795-C0E6-4A7A-83FD-42245E7DDEC5}"/>
                </a:ext>
              </a:extLst>
            </p:cNvPr>
            <p:cNvSpPr txBox="1"/>
            <p:nvPr/>
          </p:nvSpPr>
          <p:spPr>
            <a:xfrm rot="19828806">
              <a:off x="7395956" y="4223817"/>
              <a:ext cx="1486602" cy="3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17,100kg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6CBE6-E0D7-62E0-FB0C-9B0E09F011C3}"/>
                </a:ext>
              </a:extLst>
            </p:cNvPr>
            <p:cNvSpPr txBox="1"/>
            <p:nvPr/>
          </p:nvSpPr>
          <p:spPr>
            <a:xfrm rot="19828806">
              <a:off x="8079520" y="4597818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16,500kg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C29966-BC14-8388-8042-EDFC11540267}"/>
                </a:ext>
              </a:extLst>
            </p:cNvPr>
            <p:cNvSpPr txBox="1"/>
            <p:nvPr/>
          </p:nvSpPr>
          <p:spPr>
            <a:xfrm rot="19828806">
              <a:off x="8644150" y="4973220"/>
              <a:ext cx="148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latin typeface="Rubik" pitchFamily="2" charset="-79"/>
                  <a:cs typeface="Rubik" pitchFamily="2" charset="-79"/>
                </a:rPr>
                <a:t>6,400kg</a:t>
              </a:r>
              <a:endParaRPr lang="en-AU" sz="2000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DE77F71-5CC4-DE6A-9E0B-C890507E226A}"/>
              </a:ext>
            </a:extLst>
          </p:cNvPr>
          <p:cNvSpPr txBox="1"/>
          <p:nvPr/>
        </p:nvSpPr>
        <p:spPr>
          <a:xfrm>
            <a:off x="422273" y="2022840"/>
            <a:ext cx="5064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We collect data wirelessly.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0D1E-0477-E30A-DA9D-706FF1F5B487}"/>
              </a:ext>
            </a:extLst>
          </p:cNvPr>
          <p:cNvSpPr txBox="1"/>
          <p:nvPr/>
        </p:nvSpPr>
        <p:spPr>
          <a:xfrm>
            <a:off x="422273" y="2936555"/>
            <a:ext cx="5064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We manage the ongoing quality &amp; assurance.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09B6A-7A99-46DE-DED8-DB3F496A8AEF}"/>
              </a:ext>
            </a:extLst>
          </p:cNvPr>
          <p:cNvSpPr txBox="1"/>
          <p:nvPr/>
        </p:nvSpPr>
        <p:spPr>
          <a:xfrm>
            <a:off x="422273" y="4188825"/>
            <a:ext cx="5064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Realise the importance for remote visibility and vehicle management.</a:t>
            </a:r>
          </a:p>
        </p:txBody>
      </p:sp>
    </p:spTree>
    <p:extLst>
      <p:ext uri="{BB962C8B-B14F-4D97-AF65-F5344CB8AC3E}">
        <p14:creationId xmlns:p14="http://schemas.microsoft.com/office/powerpoint/2010/main" val="10127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A1F95-09CD-214B-409E-5B4A3BBEDB28}"/>
              </a:ext>
            </a:extLst>
          </p:cNvPr>
          <p:cNvSpPr txBox="1"/>
          <p:nvPr/>
        </p:nvSpPr>
        <p:spPr>
          <a:xfrm>
            <a:off x="422273" y="523947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ubik Regular" pitchFamily="2" charset="-79"/>
                <a:cs typeface="Rubik Regular" pitchFamily="2" charset="-79"/>
              </a:rPr>
              <a:t>How it Works:</a:t>
            </a:r>
            <a:br>
              <a:rPr lang="en-US" sz="3200">
                <a:latin typeface="Rubik SemiBold" pitchFamily="2" charset="-79"/>
                <a:cs typeface="Rubik SemiBold" pitchFamily="2" charset="-79"/>
              </a:rPr>
            </a:br>
            <a:r>
              <a:rPr lang="en-US" sz="3600">
                <a:latin typeface="Rubik SemiBold" pitchFamily="2" charset="-79"/>
                <a:cs typeface="Rubik SemiBold" pitchFamily="2" charset="-79"/>
              </a:rPr>
              <a:t>Wireless OBM</a:t>
            </a:r>
            <a:endParaRPr lang="en-AU" sz="3200">
              <a:latin typeface="Rubik SemiBold" pitchFamily="2" charset="-79"/>
              <a:cs typeface="Rubik SemiBold" pitchFamily="2" charset="-79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393BE-61EF-2227-FBCF-E766D29FF6CB}"/>
              </a:ext>
            </a:extLst>
          </p:cNvPr>
          <p:cNvGrpSpPr/>
          <p:nvPr/>
        </p:nvGrpSpPr>
        <p:grpSpPr>
          <a:xfrm>
            <a:off x="0" y="6269686"/>
            <a:ext cx="12192000" cy="596265"/>
            <a:chOff x="0" y="6261735"/>
            <a:chExt cx="12192000" cy="59626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D94DDF-8480-4B1E-89EA-B84CFF10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337300"/>
              <a:ext cx="12192000" cy="5207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0D78D8C-E424-839F-58FC-51CDB926B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261735"/>
              <a:ext cx="12192000" cy="7831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3A315E1-B161-6B00-091F-ED8B1113B9D6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4980" y="6519823"/>
              <a:ext cx="993258" cy="1725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F7C786-D30B-2023-FFC5-4271E17020DC}"/>
                </a:ext>
              </a:extLst>
            </p:cNvPr>
            <p:cNvSpPr txBox="1"/>
            <p:nvPr/>
          </p:nvSpPr>
          <p:spPr>
            <a:xfrm>
              <a:off x="318571" y="6436808"/>
              <a:ext cx="8192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Innovations in Intelligent Telematics &amp; On-Board Weighing Technologies</a:t>
              </a:r>
              <a:endParaRPr lang="en-AU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429962-F85B-039C-BD31-453440512FB3}"/>
              </a:ext>
            </a:extLst>
          </p:cNvPr>
          <p:cNvSpPr txBox="1"/>
          <p:nvPr/>
        </p:nvSpPr>
        <p:spPr>
          <a:xfrm>
            <a:off x="422273" y="1807163"/>
            <a:ext cx="504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Taking the brains out of the truck, into the cloud.</a:t>
            </a:r>
          </a:p>
        </p:txBody>
      </p:sp>
      <p:pic>
        <p:nvPicPr>
          <p:cNvPr id="2" name="Picture 1" descr="A white trailer with blue text&#10;&#10;Description automatically generated">
            <a:extLst>
              <a:ext uri="{FF2B5EF4-FFF2-40B4-BE49-F238E27FC236}">
                <a16:creationId xmlns:a16="http://schemas.microsoft.com/office/drawing/2014/main" id="{92D76CA2-F4D5-FE63-587C-0A4647CA46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72" y="2998432"/>
            <a:ext cx="10775043" cy="2735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53D74-D9EE-BF3E-A726-FF8D10E3A3EA}"/>
              </a:ext>
            </a:extLst>
          </p:cNvPr>
          <p:cNvSpPr txBox="1"/>
          <p:nvPr/>
        </p:nvSpPr>
        <p:spPr>
          <a:xfrm>
            <a:off x="6392852" y="1807163"/>
            <a:ext cx="446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Rubik" pitchFamily="2" charset="-79"/>
                <a:cs typeface="Rubik" pitchFamily="2" charset="-79"/>
              </a:rPr>
              <a:t>Each truck/trailer is a digital asset.</a:t>
            </a:r>
          </a:p>
        </p:txBody>
      </p:sp>
    </p:spTree>
    <p:extLst>
      <p:ext uri="{BB962C8B-B14F-4D97-AF65-F5344CB8AC3E}">
        <p14:creationId xmlns:p14="http://schemas.microsoft.com/office/powerpoint/2010/main" val="249207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65ed74-0b02-42dd-a095-56849c77794e">
      <Terms xmlns="http://schemas.microsoft.com/office/infopath/2007/PartnerControls"/>
    </lcf76f155ced4ddcb4097134ff3c332f>
    <MediaLengthInSeconds xmlns="3a65ed74-0b02-42dd-a095-56849c77794e" xsi:nil="true"/>
    <SharedWithUsers xmlns="50326fa7-3613-4ae2-adf0-5ef7625e0ce4">
      <UserInfo>
        <DisplayName>Rylan Kolb</DisplayName>
        <AccountId>3</AccountId>
        <AccountType/>
      </UserInfo>
      <UserInfo>
        <DisplayName>Paul Fenech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C5738BEF9B24FBCA308AD35CCCB39" ma:contentTypeVersion="12" ma:contentTypeDescription="Create a new document." ma:contentTypeScope="" ma:versionID="d27eeeec74a90fea7d921a1c7c271228">
  <xsd:schema xmlns:xsd="http://www.w3.org/2001/XMLSchema" xmlns:xs="http://www.w3.org/2001/XMLSchema" xmlns:p="http://schemas.microsoft.com/office/2006/metadata/properties" xmlns:ns2="3a65ed74-0b02-42dd-a095-56849c77794e" xmlns:ns3="50326fa7-3613-4ae2-adf0-5ef7625e0ce4" targetNamespace="http://schemas.microsoft.com/office/2006/metadata/properties" ma:root="true" ma:fieldsID="82d05e2401b0d6ff8bf3e651f58a2ca1" ns2:_="" ns3:_="">
    <xsd:import namespace="3a65ed74-0b02-42dd-a095-56849c77794e"/>
    <xsd:import namespace="50326fa7-3613-4ae2-adf0-5ef7625e0c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ed74-0b02-42dd-a095-56849c777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e0b45a-5a9b-4cb4-8b59-8a18b126b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26fa7-3613-4ae2-adf0-5ef7625e0ce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EC163-994F-4869-B492-70E81C1DD70A}">
  <ds:schemaRefs>
    <ds:schemaRef ds:uri="3a65ed74-0b02-42dd-a095-56849c77794e"/>
    <ds:schemaRef ds:uri="50326fa7-3613-4ae2-adf0-5ef7625e0c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15CF6D-CB9D-4890-9A6A-497BE12EB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B16A8-8BE9-4E50-8840-2A153F67B263}">
  <ds:schemaRefs>
    <ds:schemaRef ds:uri="3a65ed74-0b02-42dd-a095-56849c77794e"/>
    <ds:schemaRef ds:uri="50326fa7-3613-4ae2-adf0-5ef7625e0c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Fenech</dc:creator>
  <cp:revision>1</cp:revision>
  <cp:lastPrinted>2022-11-04T02:50:54Z</cp:lastPrinted>
  <dcterms:created xsi:type="dcterms:W3CDTF">2019-08-25T11:38:40Z</dcterms:created>
  <dcterms:modified xsi:type="dcterms:W3CDTF">2023-11-08T03:45:30Z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0x01010086BC5738BEF9B24FBCA308AD35CCCB39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_ColorHex">
    <vt:lpwstr/>
  </property>
  <property fmtid="{D5CDD505-2E9C-101B-9397-08002B2CF9AE}" pid="10" name="_ColorTag">
    <vt:lpwstr/>
  </property>
  <property fmtid="{D5CDD505-2E9C-101B-9397-08002B2CF9AE}" pid="11" name="TriggerFlowInfo">
    <vt:lpwstr/>
  </property>
  <property fmtid="{D5CDD505-2E9C-101B-9397-08002B2CF9AE}" pid="12" name="SharedWithUsers">
    <vt:lpwstr>3;#Rylan Kolb;#10;#Paul Fenech</vt:lpwstr>
  </property>
  <property fmtid="{D5CDD505-2E9C-101B-9397-08002B2CF9AE}" pid="13" name="_Emoji">
    <vt:lpwstr/>
  </property>
</Properties>
</file>